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77" r:id="rId2"/>
    <p:sldId id="376" r:id="rId3"/>
    <p:sldId id="358" r:id="rId4"/>
    <p:sldId id="359" r:id="rId5"/>
    <p:sldId id="363" r:id="rId6"/>
    <p:sldId id="362" r:id="rId7"/>
    <p:sldId id="365" r:id="rId8"/>
    <p:sldId id="366" r:id="rId9"/>
    <p:sldId id="367" r:id="rId10"/>
    <p:sldId id="368" r:id="rId11"/>
    <p:sldId id="369" r:id="rId12"/>
    <p:sldId id="371" r:id="rId13"/>
    <p:sldId id="374" r:id="rId14"/>
    <p:sldId id="373" r:id="rId15"/>
    <p:sldId id="375" r:id="rId16"/>
    <p:sldId id="278" r:id="rId17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2" autoAdjust="0"/>
    <p:restoredTop sz="94660"/>
  </p:normalViewPr>
  <p:slideViewPr>
    <p:cSldViewPr snapToGrid="0" snapToObjects="1"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I</a:t>
          </a:r>
          <a:r>
            <a:rPr lang="ru-RU" sz="2100" dirty="0" smtClean="0"/>
            <a:t>.Техническая подготовка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II. </a:t>
          </a:r>
          <a:r>
            <a:rPr lang="ru-RU" sz="2100" dirty="0" smtClean="0"/>
            <a:t>Контроль технической готовности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72000" rIns="0"/>
        <a:lstStyle/>
        <a:p>
          <a:r>
            <a:rPr lang="en-US" sz="2100" dirty="0" smtClean="0"/>
            <a:t>III.</a:t>
          </a:r>
          <a:r>
            <a:rPr lang="ru-RU" sz="2100" dirty="0" smtClean="0"/>
            <a:t>Подготовка к печати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4A1B5F4-C0DF-4A90-905B-902AAE6F2E54}" type="presOf" srcId="{DCFC4E16-D5A6-47B7-A638-9A5635A9916F}" destId="{DD49FCAE-BF41-49BC-AE66-BE6865274377}" srcOrd="0" destOrd="0" presId="urn:microsoft.com/office/officeart/2005/8/layout/chevron1"/>
    <dgm:cxn modelId="{C6CA0E74-0B52-4F4C-BDAE-8D217542DBD0}" type="presOf" srcId="{0BCF2590-E737-45F5-8B17-1D7E57C10ACA}" destId="{6EA90A98-208F-4047-A4D2-2FF2D2D30D7A}" srcOrd="0" destOrd="0" presId="urn:microsoft.com/office/officeart/2005/8/layout/chevron1"/>
    <dgm:cxn modelId="{6BD14610-83F1-421E-B65F-E2D803680271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5C9F0D14-2B80-4AFD-AB55-51287502F413}" type="presOf" srcId="{0150501E-42A2-496F-8BA4-6A75717728B8}" destId="{195DD8B8-3341-427B-96E7-098BBBFA0003}" srcOrd="0" destOrd="0" presId="urn:microsoft.com/office/officeart/2005/8/layout/chevron1"/>
    <dgm:cxn modelId="{05A37AA6-E646-43B5-84D3-4CC3BB65E778}" type="presParOf" srcId="{195DD8B8-3341-427B-96E7-098BBBFA0003}" destId="{DD49FCAE-BF41-49BC-AE66-BE6865274377}" srcOrd="0" destOrd="0" presId="urn:microsoft.com/office/officeart/2005/8/layout/chevron1"/>
    <dgm:cxn modelId="{DD4A9979-F3C7-4EAF-9348-24DAF3C55DBB}" type="presParOf" srcId="{195DD8B8-3341-427B-96E7-098BBBFA0003}" destId="{FFCCB655-2033-4B4F-9A8D-F11EFCF14005}" srcOrd="1" destOrd="0" presId="urn:microsoft.com/office/officeart/2005/8/layout/chevron1"/>
    <dgm:cxn modelId="{7C604949-31DF-4D5A-BBE1-F1F615434555}" type="presParOf" srcId="{195DD8B8-3341-427B-96E7-098BBBFA0003}" destId="{6EA90A98-208F-4047-A4D2-2FF2D2D30D7A}" srcOrd="2" destOrd="0" presId="urn:microsoft.com/office/officeart/2005/8/layout/chevron1"/>
    <dgm:cxn modelId="{08A62E74-B4EE-490F-8BE1-79E683B94F55}" type="presParOf" srcId="{195DD8B8-3341-427B-96E7-098BBBFA0003}" destId="{7C65E01F-817D-4C1F-83D5-0757148DFA3A}" srcOrd="3" destOrd="0" presId="urn:microsoft.com/office/officeart/2005/8/layout/chevron1"/>
    <dgm:cxn modelId="{40AFF938-3DBF-4AD7-BCC3-564E4B5F786D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III. </a:t>
          </a:r>
          <a:r>
            <a:rPr lang="ru-RU" dirty="0" smtClean="0">
              <a:solidFill>
                <a:schemeClr val="bg1"/>
              </a:solidFill>
            </a:rPr>
            <a:t>Подготовка к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печати</a:t>
          </a:r>
          <a:endParaRPr lang="ru-RU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599F0487-BB5D-4493-8255-E7EC5DDE335E}" type="presOf" srcId="{0150501E-42A2-496F-8BA4-6A75717728B8}" destId="{195DD8B8-3341-427B-96E7-098BBBFA0003}" srcOrd="0" destOrd="0" presId="urn:microsoft.com/office/officeart/2005/8/layout/chevron1"/>
    <dgm:cxn modelId="{738B644C-6ED4-4BCF-90BA-34BEC6ACCAE8}" type="presOf" srcId="{BD9A0D7A-37E8-4EAB-A30E-E5A0B02993A1}" destId="{676784D6-B9A0-4510-A81F-C30A28DAE71B}" srcOrd="0" destOrd="0" presId="urn:microsoft.com/office/officeart/2005/8/layout/chevron1"/>
    <dgm:cxn modelId="{404C2FE7-B2AA-48D6-A171-F74B0FC120EC}" type="presOf" srcId="{DCFC4E16-D5A6-47B7-A638-9A5635A9916F}" destId="{DD49FCAE-BF41-49BC-AE66-BE6865274377}" srcOrd="0" destOrd="0" presId="urn:microsoft.com/office/officeart/2005/8/layout/chevron1"/>
    <dgm:cxn modelId="{6D634A1A-04AE-4FDB-A940-1C57E1736967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BB003162-73E0-4AC8-B451-65EED19F85BA}" type="presParOf" srcId="{195DD8B8-3341-427B-96E7-098BBBFA0003}" destId="{DD49FCAE-BF41-49BC-AE66-BE6865274377}" srcOrd="0" destOrd="0" presId="urn:microsoft.com/office/officeart/2005/8/layout/chevron1"/>
    <dgm:cxn modelId="{74B5AF23-95FA-41CE-9C4C-64518408736B}" type="presParOf" srcId="{195DD8B8-3341-427B-96E7-098BBBFA0003}" destId="{FFCCB655-2033-4B4F-9A8D-F11EFCF14005}" srcOrd="1" destOrd="0" presId="urn:microsoft.com/office/officeart/2005/8/layout/chevron1"/>
    <dgm:cxn modelId="{F1262E17-A389-4548-8705-985B85E9C125}" type="presParOf" srcId="{195DD8B8-3341-427B-96E7-098BBBFA0003}" destId="{6EA90A98-208F-4047-A4D2-2FF2D2D30D7A}" srcOrd="2" destOrd="0" presId="urn:microsoft.com/office/officeart/2005/8/layout/chevron1"/>
    <dgm:cxn modelId="{A3AC6C1B-7295-484A-81FB-79319FFEAF34}" type="presParOf" srcId="{195DD8B8-3341-427B-96E7-098BBBFA0003}" destId="{7C65E01F-817D-4C1F-83D5-0757148DFA3A}" srcOrd="3" destOrd="0" presId="urn:microsoft.com/office/officeart/2005/8/layout/chevron1"/>
    <dgm:cxn modelId="{A6E80A05-C835-4D40-8ED6-54AC1DEF171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Скачивание ключа доступа к КИМ в штабе ППЭ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Запуск участников в аудитории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Загрузка ключа доступа к КИМ в ПО Печати КИМ в каждой аудитории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58083116-05BD-48AA-B6EF-481FB1018F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Запуск АРМ Организатора</a:t>
          </a:r>
        </a:p>
      </dgm:t>
    </dgm:pt>
    <dgm:pt modelId="{5A291A1F-613E-44E0-9CC8-15D4D601B96D}" type="parTrans" cxnId="{BB810C68-068E-4767-99BA-A59878FAE654}">
      <dgm:prSet/>
      <dgm:spPr/>
      <dgm:t>
        <a:bodyPr/>
        <a:lstStyle/>
        <a:p>
          <a:endParaRPr lang="ru-RU"/>
        </a:p>
      </dgm:t>
    </dgm:pt>
    <dgm:pt modelId="{823708E5-616A-45C9-A763-A8675B976479}" type="sibTrans" cxnId="{BB810C68-068E-4767-99BA-A59878FAE654}">
      <dgm:prSet/>
      <dgm:spPr/>
      <dgm:t>
        <a:bodyPr/>
        <a:lstStyle/>
        <a:p>
          <a:endParaRPr lang="ru-RU"/>
        </a:p>
      </dgm:t>
    </dgm:pt>
    <dgm:pt modelId="{BFA3F2F6-D45F-4CE0-B6F9-48755613EE3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Получение экзаменационных материалов</a:t>
          </a:r>
        </a:p>
      </dgm:t>
    </dgm:pt>
    <dgm:pt modelId="{26B9DDF6-1FE4-455D-87A5-417AE47CE505}" type="parTrans" cxnId="{42A623E7-CEED-4546-8919-FE626C82F5AF}">
      <dgm:prSet/>
      <dgm:spPr/>
      <dgm:t>
        <a:bodyPr/>
        <a:lstStyle/>
        <a:p>
          <a:endParaRPr lang="ru-RU"/>
        </a:p>
      </dgm:t>
    </dgm:pt>
    <dgm:pt modelId="{461603F9-D128-4C96-8EE6-8E1CC224C10A}" type="sibTrans" cxnId="{42A623E7-CEED-4546-8919-FE626C82F5AF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BB810C68-068E-4767-99BA-A59878FAE654}" srcId="{0220083E-ACE5-493F-A917-188BC7227915}" destId="{58083116-05BD-48AA-B6EF-481FB1018FCA}" srcOrd="1" destOrd="0" parTransId="{5A291A1F-613E-44E0-9CC8-15D4D601B96D}" sibTransId="{823708E5-616A-45C9-A763-A8675B976479}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60BC2CF0-6FAC-4FC0-B90C-57019A7B3595}" type="presOf" srcId="{53F7A29C-4F31-4AB6-B5EB-DE1A9AD60EC5}" destId="{C2D4D3BD-083A-46FD-ABA4-E388289AEC41}" srcOrd="0" destOrd="0" presId="urn:microsoft.com/office/officeart/2005/8/layout/chevron2"/>
    <dgm:cxn modelId="{63FDCEF8-266A-4176-830C-CB7B83061097}" type="presOf" srcId="{58083116-05BD-48AA-B6EF-481FB1018FCA}" destId="{B8373D0F-CE13-4889-A1C1-8D140FFA512B}" srcOrd="0" destOrd="1" presId="urn:microsoft.com/office/officeart/2005/8/layout/chevron2"/>
    <dgm:cxn modelId="{B74CA020-4125-4F5E-8F18-61A6800E2878}" type="presOf" srcId="{9FBB62DE-E9A7-4850-BAD8-A03989D4332E}" destId="{AF91AFDF-2096-45A0-9D75-583A5FAD99AD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813DD879-6B0D-4ACD-9273-B52A1945EE47}" type="presOf" srcId="{0220083E-ACE5-493F-A917-188BC7227915}" destId="{5EBDBEC5-1B04-44BC-B77E-1094254B97FA}" srcOrd="0" destOrd="0" presId="urn:microsoft.com/office/officeart/2005/8/layout/chevron2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E59EC4F2-C8C5-4D88-B8BA-BDB4413EB154}" type="presOf" srcId="{8FAD971C-593D-49DB-8DB7-97AA8B356F9F}" destId="{B128BD87-9329-4500-B425-3135DF914BDE}" srcOrd="0" destOrd="0" presId="urn:microsoft.com/office/officeart/2005/8/layout/chevron2"/>
    <dgm:cxn modelId="{BCE8AA54-42D6-44CF-99D2-53DE6D27CE74}" type="presOf" srcId="{37F9F17D-03CC-4C8E-B0EE-53CD2C598997}" destId="{FA9A5D2D-DA61-40A2-9367-3B508F3127B0}" srcOrd="0" destOrd="0" presId="urn:microsoft.com/office/officeart/2005/8/layout/chevron2"/>
    <dgm:cxn modelId="{9FD36B9A-CB67-4F6D-A616-CF85052AC0ED}" type="presOf" srcId="{9733BF8E-BA42-4803-974B-15DD5A109312}" destId="{E9830861-E08C-4A7F-8649-1E086F902304}" srcOrd="0" destOrd="0" presId="urn:microsoft.com/office/officeart/2005/8/layout/chevron2"/>
    <dgm:cxn modelId="{1DCB19C0-6262-4FD9-8146-E70CFEA0CA1F}" type="presOf" srcId="{FD230BF6-EAD1-4F57-9729-8A4491184893}" destId="{B8373D0F-CE13-4889-A1C1-8D140FFA512B}" srcOrd="0" destOrd="0" presId="urn:microsoft.com/office/officeart/2005/8/layout/chevron2"/>
    <dgm:cxn modelId="{42A623E7-CEED-4546-8919-FE626C82F5AF}" srcId="{9733BF8E-BA42-4803-974B-15DD5A109312}" destId="{BFA3F2F6-D45F-4CE0-B6F9-48755613EE3E}" srcOrd="1" destOrd="0" parTransId="{26B9DDF6-1FE4-455D-87A5-417AE47CE505}" sibTransId="{461603F9-D128-4C96-8EE6-8E1CC224C10A}"/>
    <dgm:cxn modelId="{A8A37D7A-8BD5-4B83-857E-A475582CD1A4}" type="presOf" srcId="{BFA3F2F6-D45F-4CE0-B6F9-48755613EE3E}" destId="{AF91AFDF-2096-45A0-9D75-583A5FAD99AD}" srcOrd="0" destOrd="1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181DC600-74E2-4A32-9BEB-AA250BA743FE}" type="presParOf" srcId="{C2D4D3BD-083A-46FD-ABA4-E388289AEC41}" destId="{5522640A-3C1B-4334-855A-D48BC2575FF7}" srcOrd="0" destOrd="0" presId="urn:microsoft.com/office/officeart/2005/8/layout/chevron2"/>
    <dgm:cxn modelId="{7E4FA479-D724-4BE9-BB18-8AE3CAB40ED2}" type="presParOf" srcId="{5522640A-3C1B-4334-855A-D48BC2575FF7}" destId="{B128BD87-9329-4500-B425-3135DF914BDE}" srcOrd="0" destOrd="0" presId="urn:microsoft.com/office/officeart/2005/8/layout/chevron2"/>
    <dgm:cxn modelId="{5F4D6594-2848-4491-880C-52E0F9E318D9}" type="presParOf" srcId="{5522640A-3C1B-4334-855A-D48BC2575FF7}" destId="{FA9A5D2D-DA61-40A2-9367-3B508F3127B0}" srcOrd="1" destOrd="0" presId="urn:microsoft.com/office/officeart/2005/8/layout/chevron2"/>
    <dgm:cxn modelId="{81B5F76D-3A00-4209-9E9F-007C925673EA}" type="presParOf" srcId="{C2D4D3BD-083A-46FD-ABA4-E388289AEC41}" destId="{C8DA3D19-6671-4B67-A7A4-E1834B5C7EBA}" srcOrd="1" destOrd="0" presId="urn:microsoft.com/office/officeart/2005/8/layout/chevron2"/>
    <dgm:cxn modelId="{C7D113E9-36A1-496D-8997-023454AF635A}" type="presParOf" srcId="{C2D4D3BD-083A-46FD-ABA4-E388289AEC41}" destId="{3EB2664D-979E-4762-BCFF-FFD56C769B5D}" srcOrd="2" destOrd="0" presId="urn:microsoft.com/office/officeart/2005/8/layout/chevron2"/>
    <dgm:cxn modelId="{CF1786F5-19CD-403D-8DAF-7E0B13F12AF0}" type="presParOf" srcId="{3EB2664D-979E-4762-BCFF-FFD56C769B5D}" destId="{5EBDBEC5-1B04-44BC-B77E-1094254B97FA}" srcOrd="0" destOrd="0" presId="urn:microsoft.com/office/officeart/2005/8/layout/chevron2"/>
    <dgm:cxn modelId="{1637436F-F67A-4345-B510-68580D7016F6}" type="presParOf" srcId="{3EB2664D-979E-4762-BCFF-FFD56C769B5D}" destId="{B8373D0F-CE13-4889-A1C1-8D140FFA512B}" srcOrd="1" destOrd="0" presId="urn:microsoft.com/office/officeart/2005/8/layout/chevron2"/>
    <dgm:cxn modelId="{83224218-CA64-4AA3-8CD7-90AE1AFA4F20}" type="presParOf" srcId="{C2D4D3BD-083A-46FD-ABA4-E388289AEC41}" destId="{188E7EB6-8C84-4A59-B2C4-2CF48405DB48}" srcOrd="3" destOrd="0" presId="urn:microsoft.com/office/officeart/2005/8/layout/chevron2"/>
    <dgm:cxn modelId="{E538A97E-B245-4A58-A8A1-4887DEB8D9D7}" type="presParOf" srcId="{C2D4D3BD-083A-46FD-ABA4-E388289AEC41}" destId="{2CAF82A8-87CC-4217-8F7C-FB883F85E8EB}" srcOrd="4" destOrd="0" presId="urn:microsoft.com/office/officeart/2005/8/layout/chevron2"/>
    <dgm:cxn modelId="{86AF69C8-BD88-4764-9888-7EE122B33AE7}" type="presParOf" srcId="{2CAF82A8-87CC-4217-8F7C-FB883F85E8EB}" destId="{E9830861-E08C-4A7F-8649-1E086F902304}" srcOrd="0" destOrd="0" presId="urn:microsoft.com/office/officeart/2005/8/layout/chevron2"/>
    <dgm:cxn modelId="{B3AC7ABB-C151-4DA8-B140-EDD578C8732E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Подключение к станции печати ключа шифрования и ввод пароля доступа</a:t>
          </a: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Вскрытие пакета и установка диска с ЭМ в станцию печати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Инструктаж участников о процедуре печати КИМ</a:t>
          </a:r>
          <a:endParaRPr lang="ru-RU" sz="1400" dirty="0" smtClean="0">
            <a:solidFill>
              <a:schemeClr val="accent2">
                <a:lumMod val="50000"/>
              </a:schemeClr>
            </a:solidFill>
          </a:endParaRPr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D1224AD-5663-410A-8767-2B63C817103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Ввод количества участников в аудитории</a:t>
          </a:r>
        </a:p>
      </dgm:t>
    </dgm:pt>
    <dgm:pt modelId="{988D2CBC-2E5C-403E-843C-652C93081C04}" type="parTrans" cxnId="{EB4194C8-65E1-44F3-951A-640B35A3A0F6}">
      <dgm:prSet/>
      <dgm:spPr/>
      <dgm:t>
        <a:bodyPr/>
        <a:lstStyle/>
        <a:p>
          <a:endParaRPr lang="ru-RU"/>
        </a:p>
      </dgm:t>
    </dgm:pt>
    <dgm:pt modelId="{FC68F6C7-FDB1-47BA-A775-DC16BC54BC91}" type="sibTrans" cxnId="{EB4194C8-65E1-44F3-951A-640B35A3A0F6}">
      <dgm:prSet/>
      <dgm:spPr/>
      <dgm:t>
        <a:bodyPr/>
        <a:lstStyle/>
        <a:p>
          <a:endParaRPr lang="ru-RU"/>
        </a:p>
      </dgm:t>
    </dgm:pt>
    <dgm:pt modelId="{EA0A7DE3-532F-45AF-A650-CD6D853821C8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B0D21B0B-E065-47CC-BE7E-C75975553556}" type="parTrans" cxnId="{5B59C55F-D4BF-4241-B592-61C0D37D9B63}">
      <dgm:prSet/>
      <dgm:spPr/>
      <dgm:t>
        <a:bodyPr/>
        <a:lstStyle/>
        <a:p>
          <a:endParaRPr lang="ru-RU"/>
        </a:p>
      </dgm:t>
    </dgm:pt>
    <dgm:pt modelId="{B4F4BFE2-8D5E-41A1-9226-1DD5677CEED8}" type="sibTrans" cxnId="{5B59C55F-D4BF-4241-B592-61C0D37D9B63}">
      <dgm:prSet/>
      <dgm:spPr/>
      <dgm:t>
        <a:bodyPr/>
        <a:lstStyle/>
        <a:p>
          <a:endParaRPr lang="ru-RU"/>
        </a:p>
      </dgm:t>
    </dgm:pt>
    <dgm:pt modelId="{5CD360C2-F012-41C2-8845-BE4ED3BE1F0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endParaRPr lang="ru-RU" sz="1400" dirty="0">
            <a:solidFill>
              <a:schemeClr val="accent2">
                <a:lumMod val="50000"/>
              </a:schemeClr>
            </a:solidFill>
          </a:endParaRPr>
        </a:p>
      </dgm:t>
    </dgm:pt>
    <dgm:pt modelId="{38AE0882-81A3-471F-AEBF-8756E2EF867F}" type="parTrans" cxnId="{55521729-39B6-4732-BEBF-288324765C67}">
      <dgm:prSet/>
      <dgm:spPr/>
      <dgm:t>
        <a:bodyPr/>
        <a:lstStyle/>
        <a:p>
          <a:endParaRPr lang="ru-RU"/>
        </a:p>
      </dgm:t>
    </dgm:pt>
    <dgm:pt modelId="{48F08D30-D621-46EC-B705-2663D2C7C153}" type="sibTrans" cxnId="{55521729-39B6-4732-BEBF-288324765C67}">
      <dgm:prSet/>
      <dgm:spPr/>
      <dgm:t>
        <a:bodyPr/>
        <a:lstStyle/>
        <a:p>
          <a:endParaRPr lang="ru-RU"/>
        </a:p>
      </dgm:t>
    </dgm:pt>
    <dgm:pt modelId="{8AC13C9D-8165-413E-B7FF-84CDF93D1E9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Инициация печати КИМ</a:t>
          </a:r>
        </a:p>
      </dgm:t>
    </dgm:pt>
    <dgm:pt modelId="{0B3ED21E-FBA3-4708-9849-62F4F4001190}" type="parTrans" cxnId="{4E4B41D3-B7BD-4E4E-AB18-EA1B573C793F}">
      <dgm:prSet/>
      <dgm:spPr/>
      <dgm:t>
        <a:bodyPr/>
        <a:lstStyle/>
        <a:p>
          <a:endParaRPr lang="ru-RU"/>
        </a:p>
      </dgm:t>
    </dgm:pt>
    <dgm:pt modelId="{8C89276F-8698-484F-9BEE-8B674D41B06B}" type="sibTrans" cxnId="{4E4B41D3-B7BD-4E4E-AB18-EA1B573C793F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31F736D-F599-4850-81C2-EE789C729333}" type="pres">
      <dgm:prSet presAssocID="{EA0A7DE3-532F-45AF-A650-CD6D853821C8}" presName="composite" presStyleCnt="0"/>
      <dgm:spPr/>
    </dgm:pt>
    <dgm:pt modelId="{BC44F0A0-3CF9-41A4-8F7C-F4A1C95D72A1}" type="pres">
      <dgm:prSet presAssocID="{EA0A7DE3-532F-45AF-A650-CD6D853821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8F8CF-137B-489A-B2A5-D43572F92726}" type="pres">
      <dgm:prSet presAssocID="{EA0A7DE3-532F-45AF-A650-CD6D853821C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37519-7BDF-4BBE-938F-1E1ECE31B408}" type="pres">
      <dgm:prSet presAssocID="{B4F4BFE2-8D5E-41A1-9226-1DD5677CEED8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3" presStyleCnt="4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6B02A40F-3F6A-4B55-B949-A5552FF94848}" type="presOf" srcId="{9733BF8E-BA42-4803-974B-15DD5A109312}" destId="{E9830861-E08C-4A7F-8649-1E086F902304}" srcOrd="0" destOrd="0" presId="urn:microsoft.com/office/officeart/2005/8/layout/chevron2"/>
    <dgm:cxn modelId="{EB4194C8-65E1-44F3-951A-640B35A3A0F6}" srcId="{0220083E-ACE5-493F-A917-188BC7227915}" destId="{3D1224AD-5663-410A-8767-2B63C817103D}" srcOrd="0" destOrd="0" parTransId="{988D2CBC-2E5C-403E-843C-652C93081C04}" sibTransId="{FC68F6C7-FDB1-47BA-A775-DC16BC54BC91}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F6B71EE4-ECCF-4B7E-AA3F-64993FEE44B2}" type="presOf" srcId="{8FAD971C-593D-49DB-8DB7-97AA8B356F9F}" destId="{B128BD87-9329-4500-B425-3135DF914BDE}" srcOrd="0" destOrd="0" presId="urn:microsoft.com/office/officeart/2005/8/layout/chevron2"/>
    <dgm:cxn modelId="{864D318D-BDC3-4627-B9F1-E2DF3EF1B9C8}" type="presOf" srcId="{EA0A7DE3-532F-45AF-A650-CD6D853821C8}" destId="{BC44F0A0-3CF9-41A4-8F7C-F4A1C95D72A1}" srcOrd="0" destOrd="0" presId="urn:microsoft.com/office/officeart/2005/8/layout/chevron2"/>
    <dgm:cxn modelId="{BFEC39EC-F971-472D-901D-3CD46C07EE0D}" type="presOf" srcId="{53F7A29C-4F31-4AB6-B5EB-DE1A9AD60EC5}" destId="{C2D4D3BD-083A-46FD-ABA4-E388289AEC41}" srcOrd="0" destOrd="0" presId="urn:microsoft.com/office/officeart/2005/8/layout/chevron2"/>
    <dgm:cxn modelId="{605433F7-1BE3-4B2D-BCA5-DEFA8715FBDC}" type="presOf" srcId="{5CD360C2-F012-41C2-8845-BE4ED3BE1F00}" destId="{FA9A5D2D-DA61-40A2-9367-3B508F3127B0}" srcOrd="0" destOrd="1" presId="urn:microsoft.com/office/officeart/2005/8/layout/chevron2"/>
    <dgm:cxn modelId="{68F7D010-0CD1-4714-80EC-0720DC5155C5}" type="presOf" srcId="{8AC13C9D-8165-413E-B7FF-84CDF93D1E9E}" destId="{B8373D0F-CE13-4889-A1C1-8D140FFA512B}" srcOrd="0" destOrd="1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4E4B41D3-B7BD-4E4E-AB18-EA1B573C793F}" srcId="{0220083E-ACE5-493F-A917-188BC7227915}" destId="{8AC13C9D-8165-413E-B7FF-84CDF93D1E9E}" srcOrd="1" destOrd="0" parTransId="{0B3ED21E-FBA3-4708-9849-62F4F4001190}" sibTransId="{8C89276F-8698-484F-9BEE-8B674D41B06B}"/>
    <dgm:cxn modelId="{5B59C55F-D4BF-4241-B592-61C0D37D9B63}" srcId="{53F7A29C-4F31-4AB6-B5EB-DE1A9AD60EC5}" destId="{EA0A7DE3-532F-45AF-A650-CD6D853821C8}" srcOrd="2" destOrd="0" parTransId="{B0D21B0B-E065-47CC-BE7E-C75975553556}" sibTransId="{B4F4BFE2-8D5E-41A1-9226-1DD5677CEED8}"/>
    <dgm:cxn modelId="{65FE640D-1C50-4C62-953C-9671627EBA3D}" srcId="{EA0A7DE3-532F-45AF-A650-CD6D853821C8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3" destOrd="0" parTransId="{80DCFB76-64FE-4CC4-8F7D-C73E107C1746}" sibTransId="{FF3BA096-88C4-43C8-8889-6E09901B6696}"/>
    <dgm:cxn modelId="{C28F1EA1-4209-47C7-97A3-6D705D87C7C7}" type="presOf" srcId="{FD230BF6-EAD1-4F57-9729-8A4491184893}" destId="{5CA8F8CF-137B-489A-B2A5-D43572F92726}" srcOrd="0" destOrd="0" presId="urn:microsoft.com/office/officeart/2005/8/layout/chevron2"/>
    <dgm:cxn modelId="{DD2FD436-8805-4821-B574-F96D1DA0D735}" type="presOf" srcId="{0220083E-ACE5-493F-A917-188BC7227915}" destId="{5EBDBEC5-1B04-44BC-B77E-1094254B97FA}" srcOrd="0" destOrd="0" presId="urn:microsoft.com/office/officeart/2005/8/layout/chevron2"/>
    <dgm:cxn modelId="{14271F5E-8E90-4606-8444-B23E3B5E9DC9}" type="presOf" srcId="{3D1224AD-5663-410A-8767-2B63C817103D}" destId="{B8373D0F-CE13-4889-A1C1-8D140FFA512B}" srcOrd="0" destOrd="0" presId="urn:microsoft.com/office/officeart/2005/8/layout/chevron2"/>
    <dgm:cxn modelId="{55521729-39B6-4732-BEBF-288324765C67}" srcId="{8FAD971C-593D-49DB-8DB7-97AA8B356F9F}" destId="{5CD360C2-F012-41C2-8845-BE4ED3BE1F00}" srcOrd="1" destOrd="0" parTransId="{38AE0882-81A3-471F-AEBF-8756E2EF867F}" sibTransId="{48F08D30-D621-46EC-B705-2663D2C7C153}"/>
    <dgm:cxn modelId="{0CCD7998-F0F1-45EE-AE55-D59C4BDE43E9}" type="presOf" srcId="{9FBB62DE-E9A7-4850-BAD8-A03989D4332E}" destId="{AF91AFDF-2096-45A0-9D75-583A5FAD99AD}" srcOrd="0" destOrd="0" presId="urn:microsoft.com/office/officeart/2005/8/layout/chevron2"/>
    <dgm:cxn modelId="{FECECE6F-12D3-4789-9477-654456EE143C}" type="presOf" srcId="{37F9F17D-03CC-4C8E-B0EE-53CD2C598997}" destId="{FA9A5D2D-DA61-40A2-9367-3B508F3127B0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5EE9F2B9-9341-4D79-AD33-1E9BAC430E46}" type="presParOf" srcId="{C2D4D3BD-083A-46FD-ABA4-E388289AEC41}" destId="{5522640A-3C1B-4334-855A-D48BC2575FF7}" srcOrd="0" destOrd="0" presId="urn:microsoft.com/office/officeart/2005/8/layout/chevron2"/>
    <dgm:cxn modelId="{CB727F1D-FE65-4B09-B4A7-3A49933BA1F1}" type="presParOf" srcId="{5522640A-3C1B-4334-855A-D48BC2575FF7}" destId="{B128BD87-9329-4500-B425-3135DF914BDE}" srcOrd="0" destOrd="0" presId="urn:microsoft.com/office/officeart/2005/8/layout/chevron2"/>
    <dgm:cxn modelId="{65609DE5-84E6-4A5B-9DA6-5859DC5E5754}" type="presParOf" srcId="{5522640A-3C1B-4334-855A-D48BC2575FF7}" destId="{FA9A5D2D-DA61-40A2-9367-3B508F3127B0}" srcOrd="1" destOrd="0" presId="urn:microsoft.com/office/officeart/2005/8/layout/chevron2"/>
    <dgm:cxn modelId="{1E1BE1D1-3F94-41E6-A1AE-A40736B7FA68}" type="presParOf" srcId="{C2D4D3BD-083A-46FD-ABA4-E388289AEC41}" destId="{C8DA3D19-6671-4B67-A7A4-E1834B5C7EBA}" srcOrd="1" destOrd="0" presId="urn:microsoft.com/office/officeart/2005/8/layout/chevron2"/>
    <dgm:cxn modelId="{F282DBFC-3E1F-40E6-B7AD-CF1B54970C49}" type="presParOf" srcId="{C2D4D3BD-083A-46FD-ABA4-E388289AEC41}" destId="{3EB2664D-979E-4762-BCFF-FFD56C769B5D}" srcOrd="2" destOrd="0" presId="urn:microsoft.com/office/officeart/2005/8/layout/chevron2"/>
    <dgm:cxn modelId="{1B2A4158-E97B-4845-957E-DAFD85490C7C}" type="presParOf" srcId="{3EB2664D-979E-4762-BCFF-FFD56C769B5D}" destId="{5EBDBEC5-1B04-44BC-B77E-1094254B97FA}" srcOrd="0" destOrd="0" presId="urn:microsoft.com/office/officeart/2005/8/layout/chevron2"/>
    <dgm:cxn modelId="{6F23903A-3E30-45AA-8C6D-48757EF13F2A}" type="presParOf" srcId="{3EB2664D-979E-4762-BCFF-FFD56C769B5D}" destId="{B8373D0F-CE13-4889-A1C1-8D140FFA512B}" srcOrd="1" destOrd="0" presId="urn:microsoft.com/office/officeart/2005/8/layout/chevron2"/>
    <dgm:cxn modelId="{87471AA0-6B60-4BA2-B5CA-D1839754A177}" type="presParOf" srcId="{C2D4D3BD-083A-46FD-ABA4-E388289AEC41}" destId="{188E7EB6-8C84-4A59-B2C4-2CF48405DB48}" srcOrd="3" destOrd="0" presId="urn:microsoft.com/office/officeart/2005/8/layout/chevron2"/>
    <dgm:cxn modelId="{65859C96-9FF9-4570-9CFA-B09EDF42E69A}" type="presParOf" srcId="{C2D4D3BD-083A-46FD-ABA4-E388289AEC41}" destId="{231F736D-F599-4850-81C2-EE789C729333}" srcOrd="4" destOrd="0" presId="urn:microsoft.com/office/officeart/2005/8/layout/chevron2"/>
    <dgm:cxn modelId="{7C101BAE-BE33-4B89-950C-C559205C4C47}" type="presParOf" srcId="{231F736D-F599-4850-81C2-EE789C729333}" destId="{BC44F0A0-3CF9-41A4-8F7C-F4A1C95D72A1}" srcOrd="0" destOrd="0" presId="urn:microsoft.com/office/officeart/2005/8/layout/chevron2"/>
    <dgm:cxn modelId="{11A6DBB0-E413-4198-862D-9BDE42CAF00B}" type="presParOf" srcId="{231F736D-F599-4850-81C2-EE789C729333}" destId="{5CA8F8CF-137B-489A-B2A5-D43572F92726}" srcOrd="1" destOrd="0" presId="urn:microsoft.com/office/officeart/2005/8/layout/chevron2"/>
    <dgm:cxn modelId="{96F68CCE-05E7-4F03-8DE0-91BA3FBA4AFF}" type="presParOf" srcId="{C2D4D3BD-083A-46FD-ABA4-E388289AEC41}" destId="{89137519-7BDF-4BBE-938F-1E1ECE31B408}" srcOrd="5" destOrd="0" presId="urn:microsoft.com/office/officeart/2005/8/layout/chevron2"/>
    <dgm:cxn modelId="{A951314F-F421-48C0-86F3-856152F5A556}" type="presParOf" srcId="{C2D4D3BD-083A-46FD-ABA4-E388289AEC41}" destId="{2CAF82A8-87CC-4217-8F7C-FB883F85E8EB}" srcOrd="6" destOrd="0" presId="urn:microsoft.com/office/officeart/2005/8/layout/chevron2"/>
    <dgm:cxn modelId="{23774C92-DF98-4C3A-B161-372C399DA67F}" type="presParOf" srcId="{2CAF82A8-87CC-4217-8F7C-FB883F85E8EB}" destId="{E9830861-E08C-4A7F-8649-1E086F902304}" srcOrd="0" destOrd="0" presId="urn:microsoft.com/office/officeart/2005/8/layout/chevron2"/>
    <dgm:cxn modelId="{7E07D62C-1F35-4EF2-80EF-1B662E96355C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III. </a:t>
          </a:r>
          <a:r>
            <a:rPr lang="ru-RU" dirty="0" smtClean="0">
              <a:solidFill>
                <a:schemeClr val="bg1"/>
              </a:solidFill>
            </a:rPr>
            <a:t>Подготовка к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печати</a:t>
          </a:r>
          <a:endParaRPr lang="ru-RU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1B913658-EDF3-48F3-9097-6D97E6C42CD2}" type="presOf" srcId="{0BCF2590-E737-45F5-8B17-1D7E57C10ACA}" destId="{6EA90A98-208F-4047-A4D2-2FF2D2D30D7A}" srcOrd="0" destOrd="0" presId="urn:microsoft.com/office/officeart/2005/8/layout/chevron1"/>
    <dgm:cxn modelId="{69FC3845-99AB-4794-8E4E-51FD53922029}" type="presOf" srcId="{0150501E-42A2-496F-8BA4-6A75717728B8}" destId="{195DD8B8-3341-427B-96E7-098BBBFA0003}" srcOrd="0" destOrd="0" presId="urn:microsoft.com/office/officeart/2005/8/layout/chevron1"/>
    <dgm:cxn modelId="{D2688AFE-88DB-46D3-8E30-A3FA243A286B}" type="presOf" srcId="{DCFC4E16-D5A6-47B7-A638-9A5635A9916F}" destId="{DD49FCAE-BF41-49BC-AE66-BE6865274377}" srcOrd="0" destOrd="0" presId="urn:microsoft.com/office/officeart/2005/8/layout/chevron1"/>
    <dgm:cxn modelId="{F0572C6A-3AD9-4279-866F-48795D3C5A3B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972CE1EB-7D30-4C76-A860-C54C67E9C894}" type="presParOf" srcId="{195DD8B8-3341-427B-96E7-098BBBFA0003}" destId="{DD49FCAE-BF41-49BC-AE66-BE6865274377}" srcOrd="0" destOrd="0" presId="urn:microsoft.com/office/officeart/2005/8/layout/chevron1"/>
    <dgm:cxn modelId="{0DF4E7E7-46A2-4F5D-A4B8-CEBF8DFB2565}" type="presParOf" srcId="{195DD8B8-3341-427B-96E7-098BBBFA0003}" destId="{FFCCB655-2033-4B4F-9A8D-F11EFCF14005}" srcOrd="1" destOrd="0" presId="urn:microsoft.com/office/officeart/2005/8/layout/chevron1"/>
    <dgm:cxn modelId="{80109249-B6AB-483D-BED1-EC18D5EF5381}" type="presParOf" srcId="{195DD8B8-3341-427B-96E7-098BBBFA0003}" destId="{6EA90A98-208F-4047-A4D2-2FF2D2D30D7A}" srcOrd="2" destOrd="0" presId="urn:microsoft.com/office/officeart/2005/8/layout/chevron1"/>
    <dgm:cxn modelId="{31990A52-7BF7-4DFA-920B-CA80F2ADA959}" type="presParOf" srcId="{195DD8B8-3341-427B-96E7-098BBBFA0003}" destId="{7C65E01F-817D-4C1F-83D5-0757148DFA3A}" srcOrd="3" destOrd="0" presId="urn:microsoft.com/office/officeart/2005/8/layout/chevron1"/>
    <dgm:cxn modelId="{A5921BA8-5745-42FC-A2BE-1E4E9935938D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IV.</a:t>
          </a:r>
          <a:r>
            <a:rPr lang="ru-RU" dirty="0" smtClean="0"/>
            <a:t>Основная печать КИМ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C0A0A7FE-7FD3-4008-B1E1-B4ED87D78687}" type="presOf" srcId="{0150501E-42A2-496F-8BA4-6A75717728B8}" destId="{195DD8B8-3341-427B-96E7-098BBBFA0003}" srcOrd="0" destOrd="0" presId="urn:microsoft.com/office/officeart/2005/8/layout/chevron1"/>
    <dgm:cxn modelId="{6DDD4A29-ED7B-4E0E-A60D-66833705DA25}" type="presOf" srcId="{0BCF2590-E737-45F5-8B17-1D7E57C10ACA}" destId="{6EA90A98-208F-4047-A4D2-2FF2D2D30D7A}" srcOrd="0" destOrd="0" presId="urn:microsoft.com/office/officeart/2005/8/layout/chevron1"/>
    <dgm:cxn modelId="{056CEF0B-2654-4EEC-9232-E7180D5463BF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92514A5D-2FF1-4FB4-8855-0F0A58F545BD}" type="presOf" srcId="{BD9A0D7A-37E8-4EAB-A30E-E5A0B02993A1}" destId="{676784D6-B9A0-4510-A81F-C30A28DAE71B}" srcOrd="0" destOrd="0" presId="urn:microsoft.com/office/officeart/2005/8/layout/chevron1"/>
    <dgm:cxn modelId="{5BD76161-BA5D-46F8-BEED-FB5E3081BA48}" type="presParOf" srcId="{195DD8B8-3341-427B-96E7-098BBBFA0003}" destId="{DD49FCAE-BF41-49BC-AE66-BE6865274377}" srcOrd="0" destOrd="0" presId="urn:microsoft.com/office/officeart/2005/8/layout/chevron1"/>
    <dgm:cxn modelId="{E3846580-77CE-4B6C-A91D-115ACBEFA033}" type="presParOf" srcId="{195DD8B8-3341-427B-96E7-098BBBFA0003}" destId="{FFCCB655-2033-4B4F-9A8D-F11EFCF14005}" srcOrd="1" destOrd="0" presId="urn:microsoft.com/office/officeart/2005/8/layout/chevron1"/>
    <dgm:cxn modelId="{7DE53B21-7460-4608-B7F5-2F5DE8303B3A}" type="presParOf" srcId="{195DD8B8-3341-427B-96E7-098BBBFA0003}" destId="{6EA90A98-208F-4047-A4D2-2FF2D2D30D7A}" srcOrd="2" destOrd="0" presId="urn:microsoft.com/office/officeart/2005/8/layout/chevron1"/>
    <dgm:cxn modelId="{A1DA48AD-57A2-42BF-85C2-EDEAA6D6445F}" type="presParOf" srcId="{195DD8B8-3341-427B-96E7-098BBBFA0003}" destId="{7C65E01F-817D-4C1F-83D5-0757148DFA3A}" srcOrd="3" destOrd="0" presId="urn:microsoft.com/office/officeart/2005/8/layout/chevron1"/>
    <dgm:cxn modelId="{D9B33832-FDFF-4BEC-863C-CEAE7FDF5E6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Запуск печати КИМ:</a:t>
          </a:r>
          <a:r>
            <a:rPr lang="en-US" sz="23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экземпляр №1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Подтверждение качества печати в ПО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«Экспресс»* проверка качества печати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FCE37E8C-1BDA-40F2-B412-7A544C4A59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Запуск печати КИМ:</a:t>
          </a:r>
          <a:r>
            <a:rPr lang="en-US" sz="23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экземпляр №2</a:t>
          </a:r>
        </a:p>
      </dgm:t>
    </dgm:pt>
    <dgm:pt modelId="{66986D20-B302-44E0-B0E0-26DE2F449C83}" type="parTrans" cxnId="{CA84A605-8669-441F-870F-4C73CA06142C}">
      <dgm:prSet/>
      <dgm:spPr/>
      <dgm:t>
        <a:bodyPr/>
        <a:lstStyle/>
        <a:p>
          <a:endParaRPr lang="ru-RU"/>
        </a:p>
      </dgm:t>
    </dgm:pt>
    <dgm:pt modelId="{D65258FA-EA99-47E1-B6FD-E029CC00AF88}" type="sibTrans" cxnId="{CA84A605-8669-441F-870F-4C73CA06142C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CA84A605-8669-441F-870F-4C73CA06142C}" srcId="{9733BF8E-BA42-4803-974B-15DD5A109312}" destId="{FCE37E8C-1BDA-40F2-B412-7A544C4A5978}" srcOrd="1" destOrd="0" parTransId="{66986D20-B302-44E0-B0E0-26DE2F449C83}" sibTransId="{D65258FA-EA99-47E1-B6FD-E029CC00AF88}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5F91841C-1F43-4458-BC74-7F87587A1882}" type="presOf" srcId="{0220083E-ACE5-493F-A917-188BC7227915}" destId="{5EBDBEC5-1B04-44BC-B77E-1094254B97FA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ECA3A650-FF72-4AA2-9CC9-81C1BE21FEEE}" type="presOf" srcId="{9FBB62DE-E9A7-4850-BAD8-A03989D4332E}" destId="{AF91AFDF-2096-45A0-9D75-583A5FAD99AD}" srcOrd="0" destOrd="0" presId="urn:microsoft.com/office/officeart/2005/8/layout/chevron2"/>
    <dgm:cxn modelId="{13F37E34-BC03-4C1A-82FB-2547BCD797CF}" type="presOf" srcId="{9733BF8E-BA42-4803-974B-15DD5A109312}" destId="{E9830861-E08C-4A7F-8649-1E086F902304}" srcOrd="0" destOrd="0" presId="urn:microsoft.com/office/officeart/2005/8/layout/chevron2"/>
    <dgm:cxn modelId="{52633E91-DC78-4FA7-8055-D215C2C8A8AE}" type="presOf" srcId="{FCE37E8C-1BDA-40F2-B412-7A544C4A5978}" destId="{AF91AFDF-2096-45A0-9D75-583A5FAD99AD}" srcOrd="0" destOrd="1" presId="urn:microsoft.com/office/officeart/2005/8/layout/chevron2"/>
    <dgm:cxn modelId="{5D6E9469-93AC-4C89-A6D0-B9A327732E8B}" type="presOf" srcId="{37F9F17D-03CC-4C8E-B0EE-53CD2C598997}" destId="{FA9A5D2D-DA61-40A2-9367-3B508F3127B0}" srcOrd="0" destOrd="0" presId="urn:microsoft.com/office/officeart/2005/8/layout/chevron2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0371645F-6CDC-40F6-83FC-AE9316A37FDD}" type="presOf" srcId="{FD230BF6-EAD1-4F57-9729-8A4491184893}" destId="{B8373D0F-CE13-4889-A1C1-8D140FFA512B}" srcOrd="0" destOrd="0" presId="urn:microsoft.com/office/officeart/2005/8/layout/chevron2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CB354C01-5253-449C-B978-4FE934742ED7}" type="presOf" srcId="{8FAD971C-593D-49DB-8DB7-97AA8B356F9F}" destId="{B128BD87-9329-4500-B425-3135DF914BDE}" srcOrd="0" destOrd="0" presId="urn:microsoft.com/office/officeart/2005/8/layout/chevron2"/>
    <dgm:cxn modelId="{6BCC62E0-C0B6-4395-B52D-779B4AA50E37}" type="presOf" srcId="{53F7A29C-4F31-4AB6-B5EB-DE1A9AD60EC5}" destId="{C2D4D3BD-083A-46FD-ABA4-E388289AEC41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02710C94-3BCA-4C62-9C7B-701F36B69E7C}" type="presParOf" srcId="{C2D4D3BD-083A-46FD-ABA4-E388289AEC41}" destId="{5522640A-3C1B-4334-855A-D48BC2575FF7}" srcOrd="0" destOrd="0" presId="urn:microsoft.com/office/officeart/2005/8/layout/chevron2"/>
    <dgm:cxn modelId="{97AD0684-EB30-4687-B35D-798E0B3C4F21}" type="presParOf" srcId="{5522640A-3C1B-4334-855A-D48BC2575FF7}" destId="{B128BD87-9329-4500-B425-3135DF914BDE}" srcOrd="0" destOrd="0" presId="urn:microsoft.com/office/officeart/2005/8/layout/chevron2"/>
    <dgm:cxn modelId="{ACF0C055-7B78-461C-B39A-745049857410}" type="presParOf" srcId="{5522640A-3C1B-4334-855A-D48BC2575FF7}" destId="{FA9A5D2D-DA61-40A2-9367-3B508F3127B0}" srcOrd="1" destOrd="0" presId="urn:microsoft.com/office/officeart/2005/8/layout/chevron2"/>
    <dgm:cxn modelId="{FBECD4AC-20BB-4AB6-BC95-0057F6ADE32F}" type="presParOf" srcId="{C2D4D3BD-083A-46FD-ABA4-E388289AEC41}" destId="{C8DA3D19-6671-4B67-A7A4-E1834B5C7EBA}" srcOrd="1" destOrd="0" presId="urn:microsoft.com/office/officeart/2005/8/layout/chevron2"/>
    <dgm:cxn modelId="{EF5BE640-1C45-4F2E-9B95-CAED02CD334E}" type="presParOf" srcId="{C2D4D3BD-083A-46FD-ABA4-E388289AEC41}" destId="{3EB2664D-979E-4762-BCFF-FFD56C769B5D}" srcOrd="2" destOrd="0" presId="urn:microsoft.com/office/officeart/2005/8/layout/chevron2"/>
    <dgm:cxn modelId="{53DC2BB2-7643-476C-9E7C-0CC7D0AC1D3F}" type="presParOf" srcId="{3EB2664D-979E-4762-BCFF-FFD56C769B5D}" destId="{5EBDBEC5-1B04-44BC-B77E-1094254B97FA}" srcOrd="0" destOrd="0" presId="urn:microsoft.com/office/officeart/2005/8/layout/chevron2"/>
    <dgm:cxn modelId="{3CBF0177-4526-4CE4-BA8A-A015062E1008}" type="presParOf" srcId="{3EB2664D-979E-4762-BCFF-FFD56C769B5D}" destId="{B8373D0F-CE13-4889-A1C1-8D140FFA512B}" srcOrd="1" destOrd="0" presId="urn:microsoft.com/office/officeart/2005/8/layout/chevron2"/>
    <dgm:cxn modelId="{F30A931E-BA8C-4EDF-A341-6B3128F44BE6}" type="presParOf" srcId="{C2D4D3BD-083A-46FD-ABA4-E388289AEC41}" destId="{188E7EB6-8C84-4A59-B2C4-2CF48405DB48}" srcOrd="3" destOrd="0" presId="urn:microsoft.com/office/officeart/2005/8/layout/chevron2"/>
    <dgm:cxn modelId="{375B54B1-8D50-4E02-B87B-0AF5AA05ABBD}" type="presParOf" srcId="{C2D4D3BD-083A-46FD-ABA4-E388289AEC41}" destId="{2CAF82A8-87CC-4217-8F7C-FB883F85E8EB}" srcOrd="4" destOrd="0" presId="urn:microsoft.com/office/officeart/2005/8/layout/chevron2"/>
    <dgm:cxn modelId="{6866DAB5-DDFE-4F2F-A6C0-35F71B6EA2B1}" type="presParOf" srcId="{2CAF82A8-87CC-4217-8F7C-FB883F85E8EB}" destId="{E9830861-E08C-4A7F-8649-1E086F902304}" srcOrd="0" destOrd="0" presId="urn:microsoft.com/office/officeart/2005/8/layout/chevron2"/>
    <dgm:cxn modelId="{E0A24E49-C838-46F2-B0AE-C48D26D72948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Комплектование КИМ*</a:t>
          </a:r>
          <a:r>
            <a:rPr lang="en-US" sz="23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(экземпляр №1) с индивидуальным комплектом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Выдача Участникам КИМ, скомплектованных с ИК не ранее 10-00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Цикл печати повторяется для всех КИМ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F453F9E2-E82F-41E5-9F64-B9392F00D883}" type="presOf" srcId="{53F7A29C-4F31-4AB6-B5EB-DE1A9AD60EC5}" destId="{C2D4D3BD-083A-46FD-ABA4-E388289AEC41}" srcOrd="0" destOrd="0" presId="urn:microsoft.com/office/officeart/2005/8/layout/chevron2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499903A3-449D-45C7-96EE-201D265006B6}" type="presOf" srcId="{0220083E-ACE5-493F-A917-188BC7227915}" destId="{5EBDBEC5-1B04-44BC-B77E-1094254B97FA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A8842A91-178A-4360-971E-C3ED2AD546F4}" type="presOf" srcId="{9733BF8E-BA42-4803-974B-15DD5A109312}" destId="{E9830861-E08C-4A7F-8649-1E086F902304}" srcOrd="0" destOrd="0" presId="urn:microsoft.com/office/officeart/2005/8/layout/chevron2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48150B43-4F48-4A54-871C-8ED03853D084}" type="presOf" srcId="{FD230BF6-EAD1-4F57-9729-8A4491184893}" destId="{B8373D0F-CE13-4889-A1C1-8D140FFA512B}" srcOrd="0" destOrd="0" presId="urn:microsoft.com/office/officeart/2005/8/layout/chevron2"/>
    <dgm:cxn modelId="{88B7A03D-56A3-48FD-B70F-3D9B3FABC3F5}" type="presOf" srcId="{37F9F17D-03CC-4C8E-B0EE-53CD2C598997}" destId="{FA9A5D2D-DA61-40A2-9367-3B508F3127B0}" srcOrd="0" destOrd="0" presId="urn:microsoft.com/office/officeart/2005/8/layout/chevron2"/>
    <dgm:cxn modelId="{848D7371-CDAF-4B46-9B1C-F1D488F8D35E}" type="presOf" srcId="{8FAD971C-593D-49DB-8DB7-97AA8B356F9F}" destId="{B128BD87-9329-4500-B425-3135DF914BDE}" srcOrd="0" destOrd="0" presId="urn:microsoft.com/office/officeart/2005/8/layout/chevron2"/>
    <dgm:cxn modelId="{750A0D67-4B18-4583-9ECE-6C11014B8F8D}" type="presOf" srcId="{9FBB62DE-E9A7-4850-BAD8-A03989D4332E}" destId="{AF91AFDF-2096-45A0-9D75-583A5FAD99AD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80A1D83E-CA98-4C85-AE52-21400D9F84D1}" type="presParOf" srcId="{C2D4D3BD-083A-46FD-ABA4-E388289AEC41}" destId="{5522640A-3C1B-4334-855A-D48BC2575FF7}" srcOrd="0" destOrd="0" presId="urn:microsoft.com/office/officeart/2005/8/layout/chevron2"/>
    <dgm:cxn modelId="{75202997-73AA-4244-8012-5BC63222D80F}" type="presParOf" srcId="{5522640A-3C1B-4334-855A-D48BC2575FF7}" destId="{B128BD87-9329-4500-B425-3135DF914BDE}" srcOrd="0" destOrd="0" presId="urn:microsoft.com/office/officeart/2005/8/layout/chevron2"/>
    <dgm:cxn modelId="{A07B4386-2A23-4506-86AD-A46D1F45513E}" type="presParOf" srcId="{5522640A-3C1B-4334-855A-D48BC2575FF7}" destId="{FA9A5D2D-DA61-40A2-9367-3B508F3127B0}" srcOrd="1" destOrd="0" presId="urn:microsoft.com/office/officeart/2005/8/layout/chevron2"/>
    <dgm:cxn modelId="{988148BA-D134-486B-BDA4-C90CFD672DD9}" type="presParOf" srcId="{C2D4D3BD-083A-46FD-ABA4-E388289AEC41}" destId="{C8DA3D19-6671-4B67-A7A4-E1834B5C7EBA}" srcOrd="1" destOrd="0" presId="urn:microsoft.com/office/officeart/2005/8/layout/chevron2"/>
    <dgm:cxn modelId="{FFE9FDE4-0ACF-4350-8941-7400C0ADF664}" type="presParOf" srcId="{C2D4D3BD-083A-46FD-ABA4-E388289AEC41}" destId="{3EB2664D-979E-4762-BCFF-FFD56C769B5D}" srcOrd="2" destOrd="0" presId="urn:microsoft.com/office/officeart/2005/8/layout/chevron2"/>
    <dgm:cxn modelId="{69B9E300-0600-42A8-9C9F-DFF26839A6D5}" type="presParOf" srcId="{3EB2664D-979E-4762-BCFF-FFD56C769B5D}" destId="{5EBDBEC5-1B04-44BC-B77E-1094254B97FA}" srcOrd="0" destOrd="0" presId="urn:microsoft.com/office/officeart/2005/8/layout/chevron2"/>
    <dgm:cxn modelId="{747D1501-ED4D-45BB-97FB-1EA1F690A839}" type="presParOf" srcId="{3EB2664D-979E-4762-BCFF-FFD56C769B5D}" destId="{B8373D0F-CE13-4889-A1C1-8D140FFA512B}" srcOrd="1" destOrd="0" presId="urn:microsoft.com/office/officeart/2005/8/layout/chevron2"/>
    <dgm:cxn modelId="{CEAC8EE2-B8F9-4D79-BA8A-2A400DDC6939}" type="presParOf" srcId="{C2D4D3BD-083A-46FD-ABA4-E388289AEC41}" destId="{188E7EB6-8C84-4A59-B2C4-2CF48405DB48}" srcOrd="3" destOrd="0" presId="urn:microsoft.com/office/officeart/2005/8/layout/chevron2"/>
    <dgm:cxn modelId="{7311563B-3EDD-4865-B4DF-3026D0A6E8A6}" type="presParOf" srcId="{C2D4D3BD-083A-46FD-ABA4-E388289AEC41}" destId="{2CAF82A8-87CC-4217-8F7C-FB883F85E8EB}" srcOrd="4" destOrd="0" presId="urn:microsoft.com/office/officeart/2005/8/layout/chevron2"/>
    <dgm:cxn modelId="{3BD904CA-76C6-403C-A9E7-ABB0E78D2818}" type="presParOf" srcId="{2CAF82A8-87CC-4217-8F7C-FB883F85E8EB}" destId="{E9830861-E08C-4A7F-8649-1E086F902304}" srcOrd="0" destOrd="0" presId="urn:microsoft.com/office/officeart/2005/8/layout/chevron2"/>
    <dgm:cxn modelId="{8B5A6F2E-A484-4475-B8F0-E020BF55BDFB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IV.</a:t>
          </a:r>
          <a:r>
            <a:rPr lang="ru-RU" dirty="0" smtClean="0"/>
            <a:t>Основная печать КИМ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4AC4500-7A8B-48E2-98F8-D2699C6B0B19}" type="presOf" srcId="{0150501E-42A2-496F-8BA4-6A75717728B8}" destId="{195DD8B8-3341-427B-96E7-098BBBFA0003}" srcOrd="0" destOrd="0" presId="urn:microsoft.com/office/officeart/2005/8/layout/chevron1"/>
    <dgm:cxn modelId="{28C9BB6D-3656-4391-8C48-AB11ED4132FF}" type="presOf" srcId="{BD9A0D7A-37E8-4EAB-A30E-E5A0B02993A1}" destId="{676784D6-B9A0-4510-A81F-C30A28DAE71B}" srcOrd="0" destOrd="0" presId="urn:microsoft.com/office/officeart/2005/8/layout/chevron1"/>
    <dgm:cxn modelId="{A4E9FC3C-6AF2-4478-B973-BD119FDFB977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2B8AC2FB-3934-429C-A832-38EF9AC40CB2}" type="presOf" srcId="{DCFC4E16-D5A6-47B7-A638-9A5635A9916F}" destId="{DD49FCAE-BF41-49BC-AE66-BE6865274377}" srcOrd="0" destOrd="0" presId="urn:microsoft.com/office/officeart/2005/8/layout/chevron1"/>
    <dgm:cxn modelId="{8C364160-C4D0-48EA-BFAA-5172C7BDC5C0}" type="presParOf" srcId="{195DD8B8-3341-427B-96E7-098BBBFA0003}" destId="{DD49FCAE-BF41-49BC-AE66-BE6865274377}" srcOrd="0" destOrd="0" presId="urn:microsoft.com/office/officeart/2005/8/layout/chevron1"/>
    <dgm:cxn modelId="{937C4308-58E4-49F6-8ED0-F3FDD538C455}" type="presParOf" srcId="{195DD8B8-3341-427B-96E7-098BBBFA0003}" destId="{FFCCB655-2033-4B4F-9A8D-F11EFCF14005}" srcOrd="1" destOrd="0" presId="urn:microsoft.com/office/officeart/2005/8/layout/chevron1"/>
    <dgm:cxn modelId="{B0309FAF-E73F-4FAA-B256-20633078FA4B}" type="presParOf" srcId="{195DD8B8-3341-427B-96E7-098BBBFA0003}" destId="{6EA90A98-208F-4047-A4D2-2FF2D2D30D7A}" srcOrd="2" destOrd="0" presId="urn:microsoft.com/office/officeart/2005/8/layout/chevron1"/>
    <dgm:cxn modelId="{66EDFEC4-7614-48C5-8AE2-4DAB48E46298}" type="presParOf" srcId="{195DD8B8-3341-427B-96E7-098BBBFA0003}" destId="{7C65E01F-817D-4C1F-83D5-0757148DFA3A}" srcOrd="3" destOrd="0" presId="urn:microsoft.com/office/officeart/2005/8/layout/chevron1"/>
    <dgm:cxn modelId="{41EC8FA1-DB33-40D5-A92B-1B6CAF7A245F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Инициация дополнительной печати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Ввод количества КИМ для печати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Подключение к станции печати ключа шифрования и ввод пароля доступа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1F428C80-4BFD-4B79-9D66-FBF00C5A8B1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Печать КИМ (аналогично процедуре при основной печати)</a:t>
          </a:r>
        </a:p>
      </dgm:t>
    </dgm:pt>
    <dgm:pt modelId="{CDB070B9-90FF-4572-9C88-4E5A3E8DE98A}" type="parTrans" cxnId="{24EF704E-8374-48D6-913E-18C1B6B11966}">
      <dgm:prSet/>
      <dgm:spPr/>
      <dgm:t>
        <a:bodyPr/>
        <a:lstStyle/>
        <a:p>
          <a:endParaRPr lang="ru-RU"/>
        </a:p>
      </dgm:t>
    </dgm:pt>
    <dgm:pt modelId="{C9006B67-96DB-4212-8739-00AA02F7970A}" type="sibTrans" cxnId="{24EF704E-8374-48D6-913E-18C1B6B11966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012DA4F6-D7FD-4049-9C02-AB331484A613}" type="presOf" srcId="{FD230BF6-EAD1-4F57-9729-8A4491184893}" destId="{B8373D0F-CE13-4889-A1C1-8D140FFA512B}" srcOrd="0" destOrd="0" presId="urn:microsoft.com/office/officeart/2005/8/layout/chevron2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24EF704E-8374-48D6-913E-18C1B6B11966}" srcId="{9733BF8E-BA42-4803-974B-15DD5A109312}" destId="{1F428C80-4BFD-4B79-9D66-FBF00C5A8B1C}" srcOrd="1" destOrd="0" parTransId="{CDB070B9-90FF-4572-9C88-4E5A3E8DE98A}" sibTransId="{C9006B67-96DB-4212-8739-00AA02F7970A}"/>
    <dgm:cxn modelId="{B161C690-FB48-4061-9869-29D70C098BB1}" type="presOf" srcId="{8FAD971C-593D-49DB-8DB7-97AA8B356F9F}" destId="{B128BD87-9329-4500-B425-3135DF914BDE}" srcOrd="0" destOrd="0" presId="urn:microsoft.com/office/officeart/2005/8/layout/chevron2"/>
    <dgm:cxn modelId="{5B4772D3-C2BC-4172-8836-739489E894E3}" type="presOf" srcId="{1F428C80-4BFD-4B79-9D66-FBF00C5A8B1C}" destId="{AF91AFDF-2096-45A0-9D75-583A5FAD99AD}" srcOrd="0" destOrd="1" presId="urn:microsoft.com/office/officeart/2005/8/layout/chevron2"/>
    <dgm:cxn modelId="{C6E7A997-CD01-45E3-A293-34A652C890A9}" type="presOf" srcId="{9FBB62DE-E9A7-4850-BAD8-A03989D4332E}" destId="{AF91AFDF-2096-45A0-9D75-583A5FAD99AD}" srcOrd="0" destOrd="0" presId="urn:microsoft.com/office/officeart/2005/8/layout/chevron2"/>
    <dgm:cxn modelId="{C830A06C-12BF-419E-B030-56F03DF527FE}" type="presOf" srcId="{37F9F17D-03CC-4C8E-B0EE-53CD2C598997}" destId="{FA9A5D2D-DA61-40A2-9367-3B508F3127B0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44A2D6DD-D0BE-4D36-90D4-187B30C3B94B}" type="presOf" srcId="{0220083E-ACE5-493F-A917-188BC7227915}" destId="{5EBDBEC5-1B04-44BC-B77E-1094254B97FA}" srcOrd="0" destOrd="0" presId="urn:microsoft.com/office/officeart/2005/8/layout/chevron2"/>
    <dgm:cxn modelId="{12B1F600-E0E8-4E74-B321-E0DE85B1EA3B}" type="presOf" srcId="{9733BF8E-BA42-4803-974B-15DD5A109312}" destId="{E9830861-E08C-4A7F-8649-1E086F902304}" srcOrd="0" destOrd="0" presId="urn:microsoft.com/office/officeart/2005/8/layout/chevron2"/>
    <dgm:cxn modelId="{2A8CF14E-A23B-42F2-8EE2-90335D0645C7}" type="presOf" srcId="{53F7A29C-4F31-4AB6-B5EB-DE1A9AD60EC5}" destId="{C2D4D3BD-083A-46FD-ABA4-E388289AEC41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8CECA541-0DE1-4BA3-B3F1-CF0474737547}" type="presParOf" srcId="{C2D4D3BD-083A-46FD-ABA4-E388289AEC41}" destId="{5522640A-3C1B-4334-855A-D48BC2575FF7}" srcOrd="0" destOrd="0" presId="urn:microsoft.com/office/officeart/2005/8/layout/chevron2"/>
    <dgm:cxn modelId="{C21D9801-8899-4513-AC4D-4E258C436018}" type="presParOf" srcId="{5522640A-3C1B-4334-855A-D48BC2575FF7}" destId="{B128BD87-9329-4500-B425-3135DF914BDE}" srcOrd="0" destOrd="0" presId="urn:microsoft.com/office/officeart/2005/8/layout/chevron2"/>
    <dgm:cxn modelId="{8330E762-1D29-4AF7-8E48-7DCA085FFC8C}" type="presParOf" srcId="{5522640A-3C1B-4334-855A-D48BC2575FF7}" destId="{FA9A5D2D-DA61-40A2-9367-3B508F3127B0}" srcOrd="1" destOrd="0" presId="urn:microsoft.com/office/officeart/2005/8/layout/chevron2"/>
    <dgm:cxn modelId="{92FAB401-F277-4BD8-B12A-53B5DE57C500}" type="presParOf" srcId="{C2D4D3BD-083A-46FD-ABA4-E388289AEC41}" destId="{C8DA3D19-6671-4B67-A7A4-E1834B5C7EBA}" srcOrd="1" destOrd="0" presId="urn:microsoft.com/office/officeart/2005/8/layout/chevron2"/>
    <dgm:cxn modelId="{1106CC09-3299-46F2-B8A8-315D2B82A680}" type="presParOf" srcId="{C2D4D3BD-083A-46FD-ABA4-E388289AEC41}" destId="{3EB2664D-979E-4762-BCFF-FFD56C769B5D}" srcOrd="2" destOrd="0" presId="urn:microsoft.com/office/officeart/2005/8/layout/chevron2"/>
    <dgm:cxn modelId="{14172B34-7AD9-48B6-A9FA-39951E447915}" type="presParOf" srcId="{3EB2664D-979E-4762-BCFF-FFD56C769B5D}" destId="{5EBDBEC5-1B04-44BC-B77E-1094254B97FA}" srcOrd="0" destOrd="0" presId="urn:microsoft.com/office/officeart/2005/8/layout/chevron2"/>
    <dgm:cxn modelId="{47658494-5B31-44EA-B1F9-62050CD7F0D7}" type="presParOf" srcId="{3EB2664D-979E-4762-BCFF-FFD56C769B5D}" destId="{B8373D0F-CE13-4889-A1C1-8D140FFA512B}" srcOrd="1" destOrd="0" presId="urn:microsoft.com/office/officeart/2005/8/layout/chevron2"/>
    <dgm:cxn modelId="{65FDF5AF-4EB2-4036-AA24-A2ED9B2BD57D}" type="presParOf" srcId="{C2D4D3BD-083A-46FD-ABA4-E388289AEC41}" destId="{188E7EB6-8C84-4A59-B2C4-2CF48405DB48}" srcOrd="3" destOrd="0" presId="urn:microsoft.com/office/officeart/2005/8/layout/chevron2"/>
    <dgm:cxn modelId="{DC34F3F3-F053-4611-98FD-CE93B95BEF85}" type="presParOf" srcId="{C2D4D3BD-083A-46FD-ABA4-E388289AEC41}" destId="{2CAF82A8-87CC-4217-8F7C-FB883F85E8EB}" srcOrd="4" destOrd="0" presId="urn:microsoft.com/office/officeart/2005/8/layout/chevron2"/>
    <dgm:cxn modelId="{090B3832-FACB-422C-B7F1-6A7F5DFA790E}" type="presParOf" srcId="{2CAF82A8-87CC-4217-8F7C-FB883F85E8EB}" destId="{E9830861-E08C-4A7F-8649-1E086F902304}" srcOrd="0" destOrd="0" presId="urn:microsoft.com/office/officeart/2005/8/layout/chevron2"/>
    <dgm:cxn modelId="{79231D48-7EF2-48EA-AD44-0170F27BC4D6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V.</a:t>
          </a:r>
          <a:r>
            <a:rPr lang="ru-RU" dirty="0" smtClean="0">
              <a:solidFill>
                <a:schemeClr val="bg1"/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4DECF-F0D0-48DC-822F-B2A266A8BD9A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6006C4A6-5441-472C-B471-3B6BEC7BFBD5}" type="presOf" srcId="{DCFC4E16-D5A6-47B7-A638-9A5635A9916F}" destId="{DD49FCAE-BF41-49BC-AE66-BE6865274377}" srcOrd="0" destOrd="0" presId="urn:microsoft.com/office/officeart/2005/8/layout/chevron1"/>
    <dgm:cxn modelId="{D3F4593C-4C94-4F02-9D6E-3836C9A1741E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28F7165C-B78F-46C5-97B6-D8EB7DCE8B6B}" type="presOf" srcId="{0BCF2590-E737-45F5-8B17-1D7E57C10ACA}" destId="{6EA90A98-208F-4047-A4D2-2FF2D2D30D7A}" srcOrd="0" destOrd="0" presId="urn:microsoft.com/office/officeart/2005/8/layout/chevron1"/>
    <dgm:cxn modelId="{C056F72D-0CFB-476F-996E-2EC24F57F0D9}" type="presParOf" srcId="{195DD8B8-3341-427B-96E7-098BBBFA0003}" destId="{DD49FCAE-BF41-49BC-AE66-BE6865274377}" srcOrd="0" destOrd="0" presId="urn:microsoft.com/office/officeart/2005/8/layout/chevron1"/>
    <dgm:cxn modelId="{10F6BCF2-534D-47E1-9236-2A5FC674491C}" type="presParOf" srcId="{195DD8B8-3341-427B-96E7-098BBBFA0003}" destId="{FFCCB655-2033-4B4F-9A8D-F11EFCF14005}" srcOrd="1" destOrd="0" presId="urn:microsoft.com/office/officeart/2005/8/layout/chevron1"/>
    <dgm:cxn modelId="{3F373181-1578-4B67-B526-4CC98A8FA214}" type="presParOf" srcId="{195DD8B8-3341-427B-96E7-098BBBFA0003}" destId="{6EA90A98-208F-4047-A4D2-2FF2D2D30D7A}" srcOrd="2" destOrd="0" presId="urn:microsoft.com/office/officeart/2005/8/layout/chevron1"/>
    <dgm:cxn modelId="{3207237A-9BCE-4BCC-AD96-692B3EDD614F}" type="presParOf" srcId="{195DD8B8-3341-427B-96E7-098BBBFA0003}" destId="{7C65E01F-817D-4C1F-83D5-0757148DFA3A}" srcOrd="3" destOrd="0" presId="urn:microsoft.com/office/officeart/2005/8/layout/chevron1"/>
    <dgm:cxn modelId="{0E806270-3B27-43DC-9821-9DFF965896C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IV. </a:t>
          </a:r>
          <a:r>
            <a:rPr lang="ru-RU" sz="2100" dirty="0" smtClean="0"/>
            <a:t>Основная печать КИМ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V.</a:t>
          </a:r>
          <a:r>
            <a:rPr lang="ru-RU" sz="2100" dirty="0" smtClean="0"/>
            <a:t>Дополни-тельная печать КИМ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VI.</a:t>
          </a:r>
          <a:r>
            <a:rPr lang="ru-RU" sz="2100" dirty="0" smtClean="0"/>
            <a:t>Завершение экзамена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96E8383-01B2-43B8-B2DB-70101151A027}" type="presOf" srcId="{DCFC4E16-D5A6-47B7-A638-9A5635A9916F}" destId="{DD49FCAE-BF41-49BC-AE66-BE6865274377}" srcOrd="0" destOrd="0" presId="urn:microsoft.com/office/officeart/2005/8/layout/chevron1"/>
    <dgm:cxn modelId="{E2AB3042-68E1-410E-86EF-118DDF2C4F98}" type="presOf" srcId="{BD9A0D7A-37E8-4EAB-A30E-E5A0B02993A1}" destId="{676784D6-B9A0-4510-A81F-C30A28DAE71B}" srcOrd="0" destOrd="0" presId="urn:microsoft.com/office/officeart/2005/8/layout/chevron1"/>
    <dgm:cxn modelId="{0696B182-B8B9-4260-9781-C9F05885F633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5F48E39D-63BD-43E9-9CA8-82FA499C45CF}" type="presOf" srcId="{0BCF2590-E737-45F5-8B17-1D7E57C10ACA}" destId="{6EA90A98-208F-4047-A4D2-2FF2D2D30D7A}" srcOrd="0" destOrd="0" presId="urn:microsoft.com/office/officeart/2005/8/layout/chevron1"/>
    <dgm:cxn modelId="{3CBAEDFD-A1EB-47B7-9740-AF4B7BF4D248}" type="presParOf" srcId="{195DD8B8-3341-427B-96E7-098BBBFA0003}" destId="{DD49FCAE-BF41-49BC-AE66-BE6865274377}" srcOrd="0" destOrd="0" presId="urn:microsoft.com/office/officeart/2005/8/layout/chevron1"/>
    <dgm:cxn modelId="{02D72BD8-56D9-4A7C-BBF9-756EC15E7BB2}" type="presParOf" srcId="{195DD8B8-3341-427B-96E7-098BBBFA0003}" destId="{FFCCB655-2033-4B4F-9A8D-F11EFCF14005}" srcOrd="1" destOrd="0" presId="urn:microsoft.com/office/officeart/2005/8/layout/chevron1"/>
    <dgm:cxn modelId="{BDD42BEB-945B-4D0E-A460-E785F5B0A947}" type="presParOf" srcId="{195DD8B8-3341-427B-96E7-098BBBFA0003}" destId="{6EA90A98-208F-4047-A4D2-2FF2D2D30D7A}" srcOrd="2" destOrd="0" presId="urn:microsoft.com/office/officeart/2005/8/layout/chevron1"/>
    <dgm:cxn modelId="{839744AA-3D55-497F-8A7C-CE917ADE03FB}" type="presParOf" srcId="{195DD8B8-3341-427B-96E7-098BBBFA0003}" destId="{7C65E01F-817D-4C1F-83D5-0757148DFA3A}" srcOrd="3" destOrd="0" presId="urn:microsoft.com/office/officeart/2005/8/layout/chevron1"/>
    <dgm:cxn modelId="{7BE2F5A2-7EE6-46CF-8624-DC67CDC25FC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Отметка в ПО о завершении экзамена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Сбор электронных журналов печати КИМ из всех аудиторий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Заполнение протокола печати КИМ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5DF63FD6-86FB-4644-B056-24F5F019A79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Формирование протокола печати КИМ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F5D1F433-4659-4686-89D5-EEA0A41CB4E9}" type="parTrans" cxnId="{2DEA040E-7318-42CD-AA54-C767A628D44A}">
      <dgm:prSet/>
      <dgm:spPr/>
      <dgm:t>
        <a:bodyPr/>
        <a:lstStyle/>
        <a:p>
          <a:endParaRPr lang="ru-RU"/>
        </a:p>
      </dgm:t>
    </dgm:pt>
    <dgm:pt modelId="{02C89E10-76F9-4811-A876-6CF5BEF30AC5}" type="sibTrans" cxnId="{2DEA040E-7318-42CD-AA54-C767A628D44A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699C1D68-B6AB-497F-93FE-D2C316260DCE}" type="presOf" srcId="{0220083E-ACE5-493F-A917-188BC7227915}" destId="{5EBDBEC5-1B04-44BC-B77E-1094254B97FA}" srcOrd="0" destOrd="0" presId="urn:microsoft.com/office/officeart/2005/8/layout/chevron2"/>
    <dgm:cxn modelId="{39723B22-DD80-47E2-99DC-F431BE465689}" type="presOf" srcId="{37F9F17D-03CC-4C8E-B0EE-53CD2C598997}" destId="{FA9A5D2D-DA61-40A2-9367-3B508F3127B0}" srcOrd="0" destOrd="0" presId="urn:microsoft.com/office/officeart/2005/8/layout/chevron2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0C92AD80-7456-4393-AA37-3AA9883E4E46}" type="presOf" srcId="{53F7A29C-4F31-4AB6-B5EB-DE1A9AD60EC5}" destId="{C2D4D3BD-083A-46FD-ABA4-E388289AEC41}" srcOrd="0" destOrd="0" presId="urn:microsoft.com/office/officeart/2005/8/layout/chevron2"/>
    <dgm:cxn modelId="{F5D38695-FB84-4473-8BE7-AA73EA5D7010}" type="presOf" srcId="{9733BF8E-BA42-4803-974B-15DD5A109312}" destId="{E9830861-E08C-4A7F-8649-1E086F902304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35C17E87-4FF8-4165-AA67-D8E957CC5ABD}" type="presOf" srcId="{8FAD971C-593D-49DB-8DB7-97AA8B356F9F}" destId="{B128BD87-9329-4500-B425-3135DF914BDE}" srcOrd="0" destOrd="0" presId="urn:microsoft.com/office/officeart/2005/8/layout/chevron2"/>
    <dgm:cxn modelId="{4894A141-FD1B-4986-8817-18FF9B148571}" type="presOf" srcId="{FD230BF6-EAD1-4F57-9729-8A4491184893}" destId="{B8373D0F-CE13-4889-A1C1-8D140FFA512B}" srcOrd="0" destOrd="0" presId="urn:microsoft.com/office/officeart/2005/8/layout/chevron2"/>
    <dgm:cxn modelId="{3780EF27-A578-4653-8326-8F3208B4A048}" type="presOf" srcId="{9FBB62DE-E9A7-4850-BAD8-A03989D4332E}" destId="{AF91AFDF-2096-45A0-9D75-583A5FAD99AD}" srcOrd="0" destOrd="0" presId="urn:microsoft.com/office/officeart/2005/8/layout/chevron2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2DEA040E-7318-42CD-AA54-C767A628D44A}" srcId="{8FAD971C-593D-49DB-8DB7-97AA8B356F9F}" destId="{5DF63FD6-86FB-4644-B056-24F5F019A799}" srcOrd="1" destOrd="0" parTransId="{F5D1F433-4659-4686-89D5-EEA0A41CB4E9}" sibTransId="{02C89E10-76F9-4811-A876-6CF5BEF30AC5}"/>
    <dgm:cxn modelId="{90631ED1-8CF5-4CAC-9F6A-6DD2CF238BCA}" type="presOf" srcId="{5DF63FD6-86FB-4644-B056-24F5F019A799}" destId="{FA9A5D2D-DA61-40A2-9367-3B508F3127B0}" srcOrd="0" destOrd="1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1BD24FAF-726C-4EFD-A00A-7BF8DF7FABE8}" type="presParOf" srcId="{C2D4D3BD-083A-46FD-ABA4-E388289AEC41}" destId="{5522640A-3C1B-4334-855A-D48BC2575FF7}" srcOrd="0" destOrd="0" presId="urn:microsoft.com/office/officeart/2005/8/layout/chevron2"/>
    <dgm:cxn modelId="{D00351FC-EF60-4699-A3B2-3407B7D450F7}" type="presParOf" srcId="{5522640A-3C1B-4334-855A-D48BC2575FF7}" destId="{B128BD87-9329-4500-B425-3135DF914BDE}" srcOrd="0" destOrd="0" presId="urn:microsoft.com/office/officeart/2005/8/layout/chevron2"/>
    <dgm:cxn modelId="{F33A66CB-3C15-465C-AAFD-679EBF181CE7}" type="presParOf" srcId="{5522640A-3C1B-4334-855A-D48BC2575FF7}" destId="{FA9A5D2D-DA61-40A2-9367-3B508F3127B0}" srcOrd="1" destOrd="0" presId="urn:microsoft.com/office/officeart/2005/8/layout/chevron2"/>
    <dgm:cxn modelId="{2178535A-FF2E-45C2-80C0-7F2C18175D90}" type="presParOf" srcId="{C2D4D3BD-083A-46FD-ABA4-E388289AEC41}" destId="{C8DA3D19-6671-4B67-A7A4-E1834B5C7EBA}" srcOrd="1" destOrd="0" presId="urn:microsoft.com/office/officeart/2005/8/layout/chevron2"/>
    <dgm:cxn modelId="{16BE88BD-F02D-4503-A2F4-6D6795F74B33}" type="presParOf" srcId="{C2D4D3BD-083A-46FD-ABA4-E388289AEC41}" destId="{3EB2664D-979E-4762-BCFF-FFD56C769B5D}" srcOrd="2" destOrd="0" presId="urn:microsoft.com/office/officeart/2005/8/layout/chevron2"/>
    <dgm:cxn modelId="{94D1EC11-EE4B-471E-9C9D-869F268C972A}" type="presParOf" srcId="{3EB2664D-979E-4762-BCFF-FFD56C769B5D}" destId="{5EBDBEC5-1B04-44BC-B77E-1094254B97FA}" srcOrd="0" destOrd="0" presId="urn:microsoft.com/office/officeart/2005/8/layout/chevron2"/>
    <dgm:cxn modelId="{40D33A1F-8BF0-4EB5-ABFC-AF8C36D414A0}" type="presParOf" srcId="{3EB2664D-979E-4762-BCFF-FFD56C769B5D}" destId="{B8373D0F-CE13-4889-A1C1-8D140FFA512B}" srcOrd="1" destOrd="0" presId="urn:microsoft.com/office/officeart/2005/8/layout/chevron2"/>
    <dgm:cxn modelId="{E5F2DF2D-0B3D-4519-9BC5-356516AD9557}" type="presParOf" srcId="{C2D4D3BD-083A-46FD-ABA4-E388289AEC41}" destId="{188E7EB6-8C84-4A59-B2C4-2CF48405DB48}" srcOrd="3" destOrd="0" presId="urn:microsoft.com/office/officeart/2005/8/layout/chevron2"/>
    <dgm:cxn modelId="{5703CAC7-F2BC-4C5F-81EA-BCD63DFDA6DC}" type="presParOf" srcId="{C2D4D3BD-083A-46FD-ABA4-E388289AEC41}" destId="{2CAF82A8-87CC-4217-8F7C-FB883F85E8EB}" srcOrd="4" destOrd="0" presId="urn:microsoft.com/office/officeart/2005/8/layout/chevron2"/>
    <dgm:cxn modelId="{3F3A59D1-EF68-4834-A9D1-6896BD92B06D}" type="presParOf" srcId="{2CAF82A8-87CC-4217-8F7C-FB883F85E8EB}" destId="{E9830861-E08C-4A7F-8649-1E086F902304}" srcOrd="0" destOrd="0" presId="urn:microsoft.com/office/officeart/2005/8/layout/chevron2"/>
    <dgm:cxn modelId="{30EF7279-03D4-4431-B6D7-30D009E31226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VI. </a:t>
          </a:r>
          <a:r>
            <a:rPr lang="ru-RU" dirty="0" smtClean="0">
              <a:solidFill>
                <a:schemeClr val="bg1"/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B4AA4-7291-41D7-B6FA-8E23E59972D6}" type="presOf" srcId="{0150501E-42A2-496F-8BA4-6A75717728B8}" destId="{195DD8B8-3341-427B-96E7-098BBBFA0003}" srcOrd="0" destOrd="0" presId="urn:microsoft.com/office/officeart/2005/8/layout/chevron1"/>
    <dgm:cxn modelId="{D9F84CD1-5989-4429-A4FC-115C954DF67A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378D594-F74C-4821-88AC-849259013C44}" type="presOf" srcId="{DCFC4E16-D5A6-47B7-A638-9A5635A9916F}" destId="{DD49FCAE-BF41-49BC-AE66-BE6865274377}" srcOrd="0" destOrd="0" presId="urn:microsoft.com/office/officeart/2005/8/layout/chevron1"/>
    <dgm:cxn modelId="{E0F6AEDF-5383-49C4-BA14-AFB48806D293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E3DAE15D-8D0E-4844-B414-E4C1E4BBD400}" type="presParOf" srcId="{195DD8B8-3341-427B-96E7-098BBBFA0003}" destId="{DD49FCAE-BF41-49BC-AE66-BE6865274377}" srcOrd="0" destOrd="0" presId="urn:microsoft.com/office/officeart/2005/8/layout/chevron1"/>
    <dgm:cxn modelId="{D0ED6574-9148-4C4D-89E3-F53AE4FC8E8D}" type="presParOf" srcId="{195DD8B8-3341-427B-96E7-098BBBFA0003}" destId="{FFCCB655-2033-4B4F-9A8D-F11EFCF14005}" srcOrd="1" destOrd="0" presId="urn:microsoft.com/office/officeart/2005/8/layout/chevron1"/>
    <dgm:cxn modelId="{AA515680-249A-4355-BA0F-70CBADB8C358}" type="presParOf" srcId="{195DD8B8-3341-427B-96E7-098BBBFA0003}" destId="{6EA90A98-208F-4047-A4D2-2FF2D2D30D7A}" srcOrd="2" destOrd="0" presId="urn:microsoft.com/office/officeart/2005/8/layout/chevron1"/>
    <dgm:cxn modelId="{89701021-453A-47CA-B036-DFD5BEE49A45}" type="presParOf" srcId="{195DD8B8-3341-427B-96E7-098BBBFA0003}" destId="{7C65E01F-817D-4C1F-83D5-0757148DFA3A}" srcOrd="3" destOrd="0" presId="urn:microsoft.com/office/officeart/2005/8/layout/chevron1"/>
    <dgm:cxn modelId="{91837353-3372-4A1B-AD79-7D193184380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VI. </a:t>
          </a:r>
          <a:r>
            <a:rPr lang="ru-RU" dirty="0" smtClean="0">
              <a:solidFill>
                <a:schemeClr val="bg1"/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8D453-4462-4F92-9229-99AFCB84CE89}" type="presOf" srcId="{DCFC4E16-D5A6-47B7-A638-9A5635A9916F}" destId="{DD49FCAE-BF41-49BC-AE66-BE6865274377}" srcOrd="0" destOrd="0" presId="urn:microsoft.com/office/officeart/2005/8/layout/chevron1"/>
    <dgm:cxn modelId="{00C900E4-792B-4276-B592-1AFCEC88BA95}" type="presOf" srcId="{0150501E-42A2-496F-8BA4-6A75717728B8}" destId="{195DD8B8-3341-427B-96E7-098BBBFA0003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1877445-4A16-444D-9A6A-67DAFD84E585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DA842EB-866A-4EE8-9F81-65E355A0835F}" type="presOf" srcId="{BD9A0D7A-37E8-4EAB-A30E-E5A0B02993A1}" destId="{676784D6-B9A0-4510-A81F-C30A28DAE71B}" srcOrd="0" destOrd="0" presId="urn:microsoft.com/office/officeart/2005/8/layout/chevron1"/>
    <dgm:cxn modelId="{BDA83F82-3BF1-4939-943C-CEC34AF885E3}" type="presParOf" srcId="{195DD8B8-3341-427B-96E7-098BBBFA0003}" destId="{DD49FCAE-BF41-49BC-AE66-BE6865274377}" srcOrd="0" destOrd="0" presId="urn:microsoft.com/office/officeart/2005/8/layout/chevron1"/>
    <dgm:cxn modelId="{CF9ABB33-303B-46E1-8A24-CDC9F31242EF}" type="presParOf" srcId="{195DD8B8-3341-427B-96E7-098BBBFA0003}" destId="{FFCCB655-2033-4B4F-9A8D-F11EFCF14005}" srcOrd="1" destOrd="0" presId="urn:microsoft.com/office/officeart/2005/8/layout/chevron1"/>
    <dgm:cxn modelId="{FA9D9827-D29C-457F-B952-AF4563B29A04}" type="presParOf" srcId="{195DD8B8-3341-427B-96E7-098BBBFA0003}" destId="{6EA90A98-208F-4047-A4D2-2FF2D2D30D7A}" srcOrd="2" destOrd="0" presId="urn:microsoft.com/office/officeart/2005/8/layout/chevron1"/>
    <dgm:cxn modelId="{5848B797-7A2E-4D64-BA27-0724A3B6CB39}" type="presParOf" srcId="{195DD8B8-3341-427B-96E7-098BBBFA0003}" destId="{7C65E01F-817D-4C1F-83D5-0757148DFA3A}" srcOrd="3" destOrd="0" presId="urn:microsoft.com/office/officeart/2005/8/layout/chevron1"/>
    <dgm:cxn modelId="{F73AFB61-F324-49E8-9CCC-E6EAEA638067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I.</a:t>
          </a:r>
          <a:r>
            <a:rPr lang="ru-RU" dirty="0" smtClean="0"/>
            <a:t>Техническая подготовка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  <dgm:t>
        <a:bodyPr/>
        <a:lstStyle/>
        <a:p>
          <a:endParaRPr lang="ru-RU"/>
        </a:p>
      </dgm:t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  <dgm:t>
        <a:bodyPr/>
        <a:lstStyle/>
        <a:p>
          <a:endParaRPr lang="ru-RU"/>
        </a:p>
      </dgm:t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FCAAF52-F066-4EAB-A9E0-60D5D3C3410C}" type="presOf" srcId="{0150501E-42A2-496F-8BA4-6A75717728B8}" destId="{195DD8B8-3341-427B-96E7-098BBBFA0003}" srcOrd="0" destOrd="0" presId="urn:microsoft.com/office/officeart/2005/8/layout/chevron1"/>
    <dgm:cxn modelId="{DA3EB2F4-D739-4411-9ADF-DCBEE005D295}" type="presOf" srcId="{BD9A0D7A-37E8-4EAB-A30E-E5A0B02993A1}" destId="{676784D6-B9A0-4510-A81F-C30A28DAE71B}" srcOrd="0" destOrd="0" presId="urn:microsoft.com/office/officeart/2005/8/layout/chevron1"/>
    <dgm:cxn modelId="{E9458F1E-1C5C-49D3-B7E9-5C22D24E532C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9BEFCB2-3294-4AEB-8024-F61010351AB4}" type="presOf" srcId="{DCFC4E16-D5A6-47B7-A638-9A5635A9916F}" destId="{DD49FCAE-BF41-49BC-AE66-BE6865274377}" srcOrd="0" destOrd="0" presId="urn:microsoft.com/office/officeart/2005/8/layout/chevron1"/>
    <dgm:cxn modelId="{B70FD097-1CBC-4D7B-970A-9E0F9FC65110}" type="presParOf" srcId="{195DD8B8-3341-427B-96E7-098BBBFA0003}" destId="{DD49FCAE-BF41-49BC-AE66-BE6865274377}" srcOrd="0" destOrd="0" presId="urn:microsoft.com/office/officeart/2005/8/layout/chevron1"/>
    <dgm:cxn modelId="{DF8D680B-00D9-4D01-8E95-931236D35F8B}" type="presParOf" srcId="{195DD8B8-3341-427B-96E7-098BBBFA0003}" destId="{FFCCB655-2033-4B4F-9A8D-F11EFCF14005}" srcOrd="1" destOrd="0" presId="urn:microsoft.com/office/officeart/2005/8/layout/chevron1"/>
    <dgm:cxn modelId="{BFD24484-B878-4266-8C9F-B2D003839C07}" type="presParOf" srcId="{195DD8B8-3341-427B-96E7-098BBBFA0003}" destId="{6EA90A98-208F-4047-A4D2-2FF2D2D30D7A}" srcOrd="2" destOrd="0" presId="urn:microsoft.com/office/officeart/2005/8/layout/chevron1"/>
    <dgm:cxn modelId="{73215F25-9481-4AAC-A593-3020D4C9D9D4}" type="presParOf" srcId="{195DD8B8-3341-427B-96E7-098BBBFA0003}" destId="{7C65E01F-817D-4C1F-83D5-0757148DFA3A}" srcOrd="3" destOrd="0" presId="urn:microsoft.com/office/officeart/2005/8/layout/chevron1"/>
    <dgm:cxn modelId="{94E2826A-92FF-4CE2-A044-2A96D9B006C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Печать шаблона для проверки границ печати принтера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70482083-40AC-46E2-9FDE-14E6005C8C0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Тестовая печать КИМ 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67DDE878-CAB0-4BD1-BC68-78805949B7F5}" type="parTrans" cxnId="{0D0C568A-B6CD-446D-A98F-469237A4C5D7}">
      <dgm:prSet/>
      <dgm:spPr/>
      <dgm:t>
        <a:bodyPr/>
        <a:lstStyle/>
        <a:p>
          <a:endParaRPr lang="ru-RU"/>
        </a:p>
      </dgm:t>
    </dgm:pt>
    <dgm:pt modelId="{8C813B2F-B877-4715-809F-A179E1EBA4B7}" type="sibTrans" cxnId="{0D0C568A-B6CD-446D-A98F-469237A4C5D7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Проверка ключа шифрования на станции печати: подключение к компьютеру и ввод пароля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Проверка соблюдений границ печати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58083116-05BD-48AA-B6EF-481FB1018F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Проверка качества печати тестового КИМ</a:t>
          </a:r>
        </a:p>
      </dgm:t>
    </dgm:pt>
    <dgm:pt modelId="{5A291A1F-613E-44E0-9CC8-15D4D601B96D}" type="parTrans" cxnId="{BB810C68-068E-4767-99BA-A59878FAE654}">
      <dgm:prSet/>
      <dgm:spPr/>
      <dgm:t>
        <a:bodyPr/>
        <a:lstStyle/>
        <a:p>
          <a:endParaRPr lang="ru-RU"/>
        </a:p>
      </dgm:t>
    </dgm:pt>
    <dgm:pt modelId="{823708E5-616A-45C9-A763-A8675B976479}" type="sibTrans" cxnId="{BB810C68-068E-4767-99BA-A59878FAE654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BB810C68-068E-4767-99BA-A59878FAE654}" srcId="{0220083E-ACE5-493F-A917-188BC7227915}" destId="{58083116-05BD-48AA-B6EF-481FB1018FCA}" srcOrd="1" destOrd="0" parTransId="{5A291A1F-613E-44E0-9CC8-15D4D601B96D}" sibTransId="{823708E5-616A-45C9-A763-A8675B976479}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9EF3FDCB-4855-4647-9F36-FB93AC477D4F}" type="presOf" srcId="{0220083E-ACE5-493F-A917-188BC7227915}" destId="{5EBDBEC5-1B04-44BC-B77E-1094254B97FA}" srcOrd="0" destOrd="0" presId="urn:microsoft.com/office/officeart/2005/8/layout/chevron2"/>
    <dgm:cxn modelId="{28350429-BB3A-4D01-9BBE-30C792875A42}" type="presOf" srcId="{9733BF8E-BA42-4803-974B-15DD5A109312}" destId="{E9830861-E08C-4A7F-8649-1E086F902304}" srcOrd="0" destOrd="0" presId="urn:microsoft.com/office/officeart/2005/8/layout/chevron2"/>
    <dgm:cxn modelId="{02CF14E6-32B6-4CAF-A53A-98625BF19D48}" type="presOf" srcId="{8FAD971C-593D-49DB-8DB7-97AA8B356F9F}" destId="{B128BD87-9329-4500-B425-3135DF914BDE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A53EF67C-AD1D-4591-8D7E-04B60A309B75}" type="presOf" srcId="{53F7A29C-4F31-4AB6-B5EB-DE1A9AD60EC5}" destId="{C2D4D3BD-083A-46FD-ABA4-E388289AEC41}" srcOrd="0" destOrd="0" presId="urn:microsoft.com/office/officeart/2005/8/layout/chevron2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0A2AB3D7-C362-4A52-8AA9-070BEE16D184}" type="presOf" srcId="{70482083-40AC-46E2-9FDE-14E6005C8C09}" destId="{FA9A5D2D-DA61-40A2-9367-3B508F3127B0}" srcOrd="0" destOrd="1" presId="urn:microsoft.com/office/officeart/2005/8/layout/chevron2"/>
    <dgm:cxn modelId="{B3D5DAE9-ECB2-42BE-A71E-5E1B2964DAB7}" type="presOf" srcId="{58083116-05BD-48AA-B6EF-481FB1018FCA}" destId="{B8373D0F-CE13-4889-A1C1-8D140FFA512B}" srcOrd="0" destOrd="1" presId="urn:microsoft.com/office/officeart/2005/8/layout/chevron2"/>
    <dgm:cxn modelId="{B6D421C1-4EB0-451B-A33F-5F07897DD5BA}" type="presOf" srcId="{37F9F17D-03CC-4C8E-B0EE-53CD2C598997}" destId="{FA9A5D2D-DA61-40A2-9367-3B508F3127B0}" srcOrd="0" destOrd="0" presId="urn:microsoft.com/office/officeart/2005/8/layout/chevron2"/>
    <dgm:cxn modelId="{B8108016-409F-4EE7-81B2-BDF5696DDB70}" type="presOf" srcId="{FD230BF6-EAD1-4F57-9729-8A4491184893}" destId="{B8373D0F-CE13-4889-A1C1-8D140FFA512B}" srcOrd="0" destOrd="0" presId="urn:microsoft.com/office/officeart/2005/8/layout/chevron2"/>
    <dgm:cxn modelId="{0D0C568A-B6CD-446D-A98F-469237A4C5D7}" srcId="{8FAD971C-593D-49DB-8DB7-97AA8B356F9F}" destId="{70482083-40AC-46E2-9FDE-14E6005C8C09}" srcOrd="1" destOrd="0" parTransId="{67DDE878-CAB0-4BD1-BC68-78805949B7F5}" sibTransId="{8C813B2F-B877-4715-809F-A179E1EBA4B7}"/>
    <dgm:cxn modelId="{266F83CF-4DC4-4CED-859C-B2D50B81A49E}" type="presOf" srcId="{9FBB62DE-E9A7-4850-BAD8-A03989D4332E}" destId="{AF91AFDF-2096-45A0-9D75-583A5FAD99AD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FC169FB4-B2A8-45F4-8E59-F600DAEC32EC}" type="presParOf" srcId="{C2D4D3BD-083A-46FD-ABA4-E388289AEC41}" destId="{5522640A-3C1B-4334-855A-D48BC2575FF7}" srcOrd="0" destOrd="0" presId="urn:microsoft.com/office/officeart/2005/8/layout/chevron2"/>
    <dgm:cxn modelId="{7699E90B-C36D-4194-99F8-629EDFEF233C}" type="presParOf" srcId="{5522640A-3C1B-4334-855A-D48BC2575FF7}" destId="{B128BD87-9329-4500-B425-3135DF914BDE}" srcOrd="0" destOrd="0" presId="urn:microsoft.com/office/officeart/2005/8/layout/chevron2"/>
    <dgm:cxn modelId="{39826733-C756-4F72-9352-F4131EA8AFB8}" type="presParOf" srcId="{5522640A-3C1B-4334-855A-D48BC2575FF7}" destId="{FA9A5D2D-DA61-40A2-9367-3B508F3127B0}" srcOrd="1" destOrd="0" presId="urn:microsoft.com/office/officeart/2005/8/layout/chevron2"/>
    <dgm:cxn modelId="{04FE8B0B-DE2C-420F-B371-205E08213498}" type="presParOf" srcId="{C2D4D3BD-083A-46FD-ABA4-E388289AEC41}" destId="{C8DA3D19-6671-4B67-A7A4-E1834B5C7EBA}" srcOrd="1" destOrd="0" presId="urn:microsoft.com/office/officeart/2005/8/layout/chevron2"/>
    <dgm:cxn modelId="{8F5F9AFE-D49A-427D-B768-1A08E27FAE24}" type="presParOf" srcId="{C2D4D3BD-083A-46FD-ABA4-E388289AEC41}" destId="{3EB2664D-979E-4762-BCFF-FFD56C769B5D}" srcOrd="2" destOrd="0" presId="urn:microsoft.com/office/officeart/2005/8/layout/chevron2"/>
    <dgm:cxn modelId="{161F0D07-C260-4816-A891-2B5E84F82B6E}" type="presParOf" srcId="{3EB2664D-979E-4762-BCFF-FFD56C769B5D}" destId="{5EBDBEC5-1B04-44BC-B77E-1094254B97FA}" srcOrd="0" destOrd="0" presId="urn:microsoft.com/office/officeart/2005/8/layout/chevron2"/>
    <dgm:cxn modelId="{921C582A-175E-4D33-99B6-4586D0402E99}" type="presParOf" srcId="{3EB2664D-979E-4762-BCFF-FFD56C769B5D}" destId="{B8373D0F-CE13-4889-A1C1-8D140FFA512B}" srcOrd="1" destOrd="0" presId="urn:microsoft.com/office/officeart/2005/8/layout/chevron2"/>
    <dgm:cxn modelId="{4B042103-A935-46DB-9D18-B36B330A5E1C}" type="presParOf" srcId="{C2D4D3BD-083A-46FD-ABA4-E388289AEC41}" destId="{188E7EB6-8C84-4A59-B2C4-2CF48405DB48}" srcOrd="3" destOrd="0" presId="urn:microsoft.com/office/officeart/2005/8/layout/chevron2"/>
    <dgm:cxn modelId="{4442CB37-C42E-4452-8BF6-F25E83D3E5A2}" type="presParOf" srcId="{C2D4D3BD-083A-46FD-ABA4-E388289AEC41}" destId="{2CAF82A8-87CC-4217-8F7C-FB883F85E8EB}" srcOrd="4" destOrd="0" presId="urn:microsoft.com/office/officeart/2005/8/layout/chevron2"/>
    <dgm:cxn modelId="{CCACE722-28D3-48C5-A4E2-925E498C9703}" type="presParOf" srcId="{2CAF82A8-87CC-4217-8F7C-FB883F85E8EB}" destId="{E9830861-E08C-4A7F-8649-1E086F902304}" srcOrd="0" destOrd="0" presId="urn:microsoft.com/office/officeart/2005/8/layout/chevron2"/>
    <dgm:cxn modelId="{4FC2F543-ECB4-45D6-A11B-391973C8EA2B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8FA6043A-4B4F-4FE8-ADB3-F702B3A5EB07}" type="presOf" srcId="{DCFC4E16-D5A6-47B7-A638-9A5635A9916F}" destId="{DD49FCAE-BF41-49BC-AE66-BE6865274377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19777D00-78B6-4672-98CD-A6B66B570CEA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F796B479-1034-4FB2-A55E-442D86826A51}" type="presOf" srcId="{0150501E-42A2-496F-8BA4-6A75717728B8}" destId="{195DD8B8-3341-427B-96E7-098BBBFA0003}" srcOrd="0" destOrd="0" presId="urn:microsoft.com/office/officeart/2005/8/layout/chevron1"/>
    <dgm:cxn modelId="{091AB7E1-B4BE-4120-B5E5-78A0D5EE57BA}" type="presOf" srcId="{0BCF2590-E737-45F5-8B17-1D7E57C10ACA}" destId="{6EA90A98-208F-4047-A4D2-2FF2D2D30D7A}" srcOrd="0" destOrd="0" presId="urn:microsoft.com/office/officeart/2005/8/layout/chevron1"/>
    <dgm:cxn modelId="{D2E6BB22-F347-459B-9D21-EAA64A690E4A}" type="presParOf" srcId="{195DD8B8-3341-427B-96E7-098BBBFA0003}" destId="{DD49FCAE-BF41-49BC-AE66-BE6865274377}" srcOrd="0" destOrd="0" presId="urn:microsoft.com/office/officeart/2005/8/layout/chevron1"/>
    <dgm:cxn modelId="{BA6A51E9-E074-4F48-953A-D52F7B889E53}" type="presParOf" srcId="{195DD8B8-3341-427B-96E7-098BBBFA0003}" destId="{FFCCB655-2033-4B4F-9A8D-F11EFCF14005}" srcOrd="1" destOrd="0" presId="urn:microsoft.com/office/officeart/2005/8/layout/chevron1"/>
    <dgm:cxn modelId="{18E0E40E-9068-41C2-8E03-152FFBBB91B5}" type="presParOf" srcId="{195DD8B8-3341-427B-96E7-098BBBFA0003}" destId="{6EA90A98-208F-4047-A4D2-2FF2D2D30D7A}" srcOrd="2" destOrd="0" presId="urn:microsoft.com/office/officeart/2005/8/layout/chevron1"/>
    <dgm:cxn modelId="{E0600FE9-590C-4E93-B231-10AACFED90E9}" type="presParOf" srcId="{195DD8B8-3341-427B-96E7-098BBBFA0003}" destId="{7C65E01F-817D-4C1F-83D5-0757148DFA3A}" srcOrd="3" destOrd="0" presId="urn:microsoft.com/office/officeart/2005/8/layout/chevron1"/>
    <dgm:cxn modelId="{75797A42-2CFB-424F-AC46-C4F3477220B6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Печать протокола технической готовности аудитории</a:t>
          </a:r>
          <a:endParaRPr lang="ru-RU" sz="23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9733BF8E-BA42-4803-974B-15DD5A109312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0DCFB76-64FE-4CC4-8F7D-C73E107C1746}" type="parTrans" cxnId="{45AC8212-0DCB-452E-8AAC-E15568C1A03A}">
      <dgm:prSet/>
      <dgm:spPr/>
      <dgm:t>
        <a:bodyPr/>
        <a:lstStyle/>
        <a:p>
          <a:endParaRPr lang="ru-RU"/>
        </a:p>
      </dgm:t>
    </dgm:pt>
    <dgm:pt modelId="{FF3BA096-88C4-43C8-8889-6E09901B6696}" type="sibTrans" cxnId="{45AC8212-0DCB-452E-8AAC-E15568C1A03A}">
      <dgm:prSet/>
      <dgm:spPr/>
      <dgm:t>
        <a:bodyPr/>
        <a:lstStyle/>
        <a:p>
          <a:endParaRPr lang="ru-RU"/>
        </a:p>
      </dgm:t>
    </dgm:pt>
    <dgm:pt modelId="{9FBB62DE-E9A7-4850-BAD8-A03989D433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Подписание протокола готовности аудитории</a:t>
          </a:r>
        </a:p>
      </dgm:t>
    </dgm:pt>
    <dgm:pt modelId="{2CA7C856-771C-45F0-BC5A-C73F75B297F1}" type="parTrans" cxnId="{9DA0525C-33B8-41E8-9B90-2053FEE2724C}">
      <dgm:prSet/>
      <dgm:spPr/>
      <dgm:t>
        <a:bodyPr/>
        <a:lstStyle/>
        <a:p>
          <a:endParaRPr lang="ru-RU"/>
        </a:p>
      </dgm:t>
    </dgm:pt>
    <dgm:pt modelId="{48E3A7A0-1E75-487B-9967-748F4C7C9834}" type="sibTrans" cxnId="{9DA0525C-33B8-41E8-9B90-2053FEE2724C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Проверка обеспеченности бумагой*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58083116-05BD-48AA-B6EF-481FB1018F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Проверка оценочной общей длительности печати**</a:t>
          </a:r>
        </a:p>
      </dgm:t>
    </dgm:pt>
    <dgm:pt modelId="{5A291A1F-613E-44E0-9CC8-15D4D601B96D}" type="parTrans" cxnId="{BB810C68-068E-4767-99BA-A59878FAE654}">
      <dgm:prSet/>
      <dgm:spPr/>
      <dgm:t>
        <a:bodyPr/>
        <a:lstStyle/>
        <a:p>
          <a:endParaRPr lang="ru-RU"/>
        </a:p>
      </dgm:t>
    </dgm:pt>
    <dgm:pt modelId="{823708E5-616A-45C9-A763-A8675B976479}" type="sibTrans" cxnId="{BB810C68-068E-4767-99BA-A59878FAE654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3" custLinFactNeighborY="-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E7EB6-8C84-4A59-B2C4-2CF48405DB48}" type="pres">
      <dgm:prSet presAssocID="{B6D3EC45-4AAE-40EF-9D6A-BE9545BCF806}" presName="sp" presStyleCnt="0"/>
      <dgm:spPr/>
    </dgm:pt>
    <dgm:pt modelId="{2CAF82A8-87CC-4217-8F7C-FB883F85E8EB}" type="pres">
      <dgm:prSet presAssocID="{9733BF8E-BA42-4803-974B-15DD5A109312}" presName="composite" presStyleCnt="0"/>
      <dgm:spPr/>
    </dgm:pt>
    <dgm:pt modelId="{E9830861-E08C-4A7F-8649-1E086F902304}" type="pres">
      <dgm:prSet presAssocID="{9733BF8E-BA42-4803-974B-15DD5A1093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1AFDF-2096-45A0-9D75-583A5FAD99AD}" type="pres">
      <dgm:prSet presAssocID="{9733BF8E-BA42-4803-974B-15DD5A109312}" presName="descendantText" presStyleLbl="alignAcc1" presStyleIdx="2" presStyleCnt="3" custLinFactNeighborX="255" custLinFactNeighborY="-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0525C-33B8-41E8-9B90-2053FEE2724C}" srcId="{9733BF8E-BA42-4803-974B-15DD5A109312}" destId="{9FBB62DE-E9A7-4850-BAD8-A03989D4332E}" srcOrd="0" destOrd="0" parTransId="{2CA7C856-771C-45F0-BC5A-C73F75B297F1}" sibTransId="{48E3A7A0-1E75-487B-9967-748F4C7C9834}"/>
    <dgm:cxn modelId="{BF4D6E99-349E-4FF4-B9FD-D3C0CA97F491}" type="presOf" srcId="{37F9F17D-03CC-4C8E-B0EE-53CD2C598997}" destId="{FA9A5D2D-DA61-40A2-9367-3B508F3127B0}" srcOrd="0" destOrd="0" presId="urn:microsoft.com/office/officeart/2005/8/layout/chevron2"/>
    <dgm:cxn modelId="{BB810C68-068E-4767-99BA-A59878FAE654}" srcId="{0220083E-ACE5-493F-A917-188BC7227915}" destId="{58083116-05BD-48AA-B6EF-481FB1018FCA}" srcOrd="1" destOrd="0" parTransId="{5A291A1F-613E-44E0-9CC8-15D4D601B96D}" sibTransId="{823708E5-616A-45C9-A763-A8675B976479}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D4D61DAF-FA40-4986-885E-3F15643A2C66}" type="presOf" srcId="{53F7A29C-4F31-4AB6-B5EB-DE1A9AD60EC5}" destId="{C2D4D3BD-083A-46FD-ABA4-E388289AEC41}" srcOrd="0" destOrd="0" presId="urn:microsoft.com/office/officeart/2005/8/layout/chevron2"/>
    <dgm:cxn modelId="{994EB6D2-CC4B-4B51-B024-A43857992F4E}" type="presOf" srcId="{0220083E-ACE5-493F-A917-188BC7227915}" destId="{5EBDBEC5-1B04-44BC-B77E-1094254B97FA}" srcOrd="0" destOrd="0" presId="urn:microsoft.com/office/officeart/2005/8/layout/chevron2"/>
    <dgm:cxn modelId="{DAB9BCE8-7BA4-490B-9134-C40698D85249}" type="presOf" srcId="{8FAD971C-593D-49DB-8DB7-97AA8B356F9F}" destId="{B128BD87-9329-4500-B425-3135DF914BDE}" srcOrd="0" destOrd="0" presId="urn:microsoft.com/office/officeart/2005/8/layout/chevron2"/>
    <dgm:cxn modelId="{B37F9449-C21D-4F2F-A4BA-29C55A9D9DF0}" type="presOf" srcId="{58083116-05BD-48AA-B6EF-481FB1018FCA}" destId="{B8373D0F-CE13-4889-A1C1-8D140FFA512B}" srcOrd="0" destOrd="1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45AC8212-0DCB-452E-8AAC-E15568C1A03A}" srcId="{53F7A29C-4F31-4AB6-B5EB-DE1A9AD60EC5}" destId="{9733BF8E-BA42-4803-974B-15DD5A109312}" srcOrd="2" destOrd="0" parTransId="{80DCFB76-64FE-4CC4-8F7D-C73E107C1746}" sibTransId="{FF3BA096-88C4-43C8-8889-6E09901B6696}"/>
    <dgm:cxn modelId="{756CC818-0BB0-40DD-A051-C211FE2375C2}" type="presOf" srcId="{9733BF8E-BA42-4803-974B-15DD5A109312}" destId="{E9830861-E08C-4A7F-8649-1E086F902304}" srcOrd="0" destOrd="0" presId="urn:microsoft.com/office/officeart/2005/8/layout/chevron2"/>
    <dgm:cxn modelId="{973A85C3-245B-42A6-874D-F74DD3321F65}" type="presOf" srcId="{FD230BF6-EAD1-4F57-9729-8A4491184893}" destId="{B8373D0F-CE13-4889-A1C1-8D140FFA512B}" srcOrd="0" destOrd="0" presId="urn:microsoft.com/office/officeart/2005/8/layout/chevron2"/>
    <dgm:cxn modelId="{EF784C99-630A-4B65-86D1-91CD1D7F31D0}" type="presOf" srcId="{9FBB62DE-E9A7-4850-BAD8-A03989D4332E}" destId="{AF91AFDF-2096-45A0-9D75-583A5FAD99AD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1D7BC424-38CF-4D4D-B5E3-7B1F4999BB8D}" type="presParOf" srcId="{C2D4D3BD-083A-46FD-ABA4-E388289AEC41}" destId="{5522640A-3C1B-4334-855A-D48BC2575FF7}" srcOrd="0" destOrd="0" presId="urn:microsoft.com/office/officeart/2005/8/layout/chevron2"/>
    <dgm:cxn modelId="{C75C8230-3CB2-46DD-AFC4-A7CC33058B00}" type="presParOf" srcId="{5522640A-3C1B-4334-855A-D48BC2575FF7}" destId="{B128BD87-9329-4500-B425-3135DF914BDE}" srcOrd="0" destOrd="0" presId="urn:microsoft.com/office/officeart/2005/8/layout/chevron2"/>
    <dgm:cxn modelId="{17F7D189-7E93-4905-9DD2-17517B0C5D5F}" type="presParOf" srcId="{5522640A-3C1B-4334-855A-D48BC2575FF7}" destId="{FA9A5D2D-DA61-40A2-9367-3B508F3127B0}" srcOrd="1" destOrd="0" presId="urn:microsoft.com/office/officeart/2005/8/layout/chevron2"/>
    <dgm:cxn modelId="{9E118161-FDF8-46D7-BE6D-CDA0EE973AAF}" type="presParOf" srcId="{C2D4D3BD-083A-46FD-ABA4-E388289AEC41}" destId="{C8DA3D19-6671-4B67-A7A4-E1834B5C7EBA}" srcOrd="1" destOrd="0" presId="urn:microsoft.com/office/officeart/2005/8/layout/chevron2"/>
    <dgm:cxn modelId="{2DB133BB-0836-4EF0-B7B6-9C36173F2B12}" type="presParOf" srcId="{C2D4D3BD-083A-46FD-ABA4-E388289AEC41}" destId="{3EB2664D-979E-4762-BCFF-FFD56C769B5D}" srcOrd="2" destOrd="0" presId="urn:microsoft.com/office/officeart/2005/8/layout/chevron2"/>
    <dgm:cxn modelId="{8F1230DD-3E6F-48D8-9943-86223635326E}" type="presParOf" srcId="{3EB2664D-979E-4762-BCFF-FFD56C769B5D}" destId="{5EBDBEC5-1B04-44BC-B77E-1094254B97FA}" srcOrd="0" destOrd="0" presId="urn:microsoft.com/office/officeart/2005/8/layout/chevron2"/>
    <dgm:cxn modelId="{88D32FBE-82C2-4887-BDAB-079729CBCED8}" type="presParOf" srcId="{3EB2664D-979E-4762-BCFF-FFD56C769B5D}" destId="{B8373D0F-CE13-4889-A1C1-8D140FFA512B}" srcOrd="1" destOrd="0" presId="urn:microsoft.com/office/officeart/2005/8/layout/chevron2"/>
    <dgm:cxn modelId="{09CEB210-F333-4A0D-A207-C5C793CDAF67}" type="presParOf" srcId="{C2D4D3BD-083A-46FD-ABA4-E388289AEC41}" destId="{188E7EB6-8C84-4A59-B2C4-2CF48405DB48}" srcOrd="3" destOrd="0" presId="urn:microsoft.com/office/officeart/2005/8/layout/chevron2"/>
    <dgm:cxn modelId="{928B6C9C-38A2-4B55-86AA-33C7F981AD6A}" type="presParOf" srcId="{C2D4D3BD-083A-46FD-ABA4-E388289AEC41}" destId="{2CAF82A8-87CC-4217-8F7C-FB883F85E8EB}" srcOrd="4" destOrd="0" presId="urn:microsoft.com/office/officeart/2005/8/layout/chevron2"/>
    <dgm:cxn modelId="{E69B32E0-210B-4206-9FAE-A071457FF0C2}" type="presParOf" srcId="{2CAF82A8-87CC-4217-8F7C-FB883F85E8EB}" destId="{E9830861-E08C-4A7F-8649-1E086F902304}" srcOrd="0" destOrd="0" presId="urn:microsoft.com/office/officeart/2005/8/layout/chevron2"/>
    <dgm:cxn modelId="{E36B5A88-87A5-4948-87C4-A7AA54D0239F}" type="presParOf" srcId="{2CAF82A8-87CC-4217-8F7C-FB883F85E8EB}" destId="{AF91AFDF-2096-45A0-9D75-583A5FAD99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BB028C49-C29E-42BB-8A7A-5946B1196A30}" type="presOf" srcId="{0150501E-42A2-496F-8BA4-6A75717728B8}" destId="{195DD8B8-3341-427B-96E7-098BBBFA0003}" srcOrd="0" destOrd="0" presId="urn:microsoft.com/office/officeart/2005/8/layout/chevron1"/>
    <dgm:cxn modelId="{BB7B9FCF-CC4D-4D9C-A7B9-EB034B99694A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8F7022DA-077A-4963-81B6-F3DE292630BB}" type="presOf" srcId="{DCFC4E16-D5A6-47B7-A638-9A5635A9916F}" destId="{DD49FCAE-BF41-49BC-AE66-BE6865274377}" srcOrd="0" destOrd="0" presId="urn:microsoft.com/office/officeart/2005/8/layout/chevron1"/>
    <dgm:cxn modelId="{AE9412D5-8DCA-4B6D-AADC-938176C8881F}" type="presOf" srcId="{0BCF2590-E737-45F5-8B17-1D7E57C10ACA}" destId="{6EA90A98-208F-4047-A4D2-2FF2D2D30D7A}" srcOrd="0" destOrd="0" presId="urn:microsoft.com/office/officeart/2005/8/layout/chevron1"/>
    <dgm:cxn modelId="{4516AC97-4F2E-40BB-84B4-A39633443091}" type="presParOf" srcId="{195DD8B8-3341-427B-96E7-098BBBFA0003}" destId="{DD49FCAE-BF41-49BC-AE66-BE6865274377}" srcOrd="0" destOrd="0" presId="urn:microsoft.com/office/officeart/2005/8/layout/chevron1"/>
    <dgm:cxn modelId="{68BA2E93-961C-42C2-A198-175C87C5A78F}" type="presParOf" srcId="{195DD8B8-3341-427B-96E7-098BBBFA0003}" destId="{FFCCB655-2033-4B4F-9A8D-F11EFCF14005}" srcOrd="1" destOrd="0" presId="urn:microsoft.com/office/officeart/2005/8/layout/chevron1"/>
    <dgm:cxn modelId="{F63744DE-E8B3-4BB0-8D3D-3E215B24C6A2}" type="presParOf" srcId="{195DD8B8-3341-427B-96E7-098BBBFA0003}" destId="{6EA90A98-208F-4047-A4D2-2FF2D2D30D7A}" srcOrd="2" destOrd="0" presId="urn:microsoft.com/office/officeart/2005/8/layout/chevron1"/>
    <dgm:cxn modelId="{04B5DEB4-0E6A-4DA0-BBBD-19524D2290C2}" type="presParOf" srcId="{195DD8B8-3341-427B-96E7-098BBBFA0003}" destId="{7C65E01F-817D-4C1F-83D5-0757148DFA3A}" srcOrd="3" destOrd="0" presId="urn:microsoft.com/office/officeart/2005/8/layout/chevron1"/>
    <dgm:cxn modelId="{879EB35A-3AEA-4194-864D-CC126C565491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F7A29C-4F31-4AB6-B5EB-DE1A9AD60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D971C-593D-49DB-8DB7-97AA8B356F9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BF5280EF-5535-46BF-9279-982B1DF3D948}" type="parTrans" cxnId="{103CF3C9-9AD5-489C-AB1C-5293C7122F30}">
      <dgm:prSet/>
      <dgm:spPr/>
      <dgm:t>
        <a:bodyPr/>
        <a:lstStyle/>
        <a:p>
          <a:endParaRPr lang="ru-RU"/>
        </a:p>
      </dgm:t>
    </dgm:pt>
    <dgm:pt modelId="{ACF9BA9D-D890-4190-B300-E96E0EEB2B5F}" type="sibTrans" cxnId="{103CF3C9-9AD5-489C-AB1C-5293C7122F30}">
      <dgm:prSet/>
      <dgm:spPr/>
      <dgm:t>
        <a:bodyPr/>
        <a:lstStyle/>
        <a:p>
          <a:endParaRPr lang="ru-RU"/>
        </a:p>
      </dgm:t>
    </dgm:pt>
    <dgm:pt modelId="{37F9F17D-03CC-4C8E-B0EE-53CD2C598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Запуск ПО «Станция авторизации» необходимого для скачивания ключа доступа к КИМ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на рабочей станции в штабе ППЭ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760B4335-2E3A-4B29-AB81-0FC8A773117C}" type="parTrans" cxnId="{96140740-BD32-4465-A8B2-396BA4D09835}">
      <dgm:prSet/>
      <dgm:spPr/>
      <dgm:t>
        <a:bodyPr/>
        <a:lstStyle/>
        <a:p>
          <a:endParaRPr lang="ru-RU"/>
        </a:p>
      </dgm:t>
    </dgm:pt>
    <dgm:pt modelId="{53AA0D1E-407F-4271-8123-28D573BB204A}" type="sibTrans" cxnId="{96140740-BD32-4465-A8B2-396BA4D09835}">
      <dgm:prSet/>
      <dgm:spPr/>
      <dgm:t>
        <a:bodyPr/>
        <a:lstStyle/>
        <a:p>
          <a:endParaRPr lang="ru-RU"/>
        </a:p>
      </dgm:t>
    </dgm:pt>
    <dgm:pt modelId="{0220083E-ACE5-493F-A917-188BC722791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ru-RU" dirty="0" smtClean="0"/>
            <a:t>8</a:t>
          </a:r>
          <a:endParaRPr lang="ru-RU" dirty="0"/>
        </a:p>
      </dgm:t>
    </dgm:pt>
    <dgm:pt modelId="{4AAB4E6F-F2B2-4095-9CFF-D74E892760F6}" type="parTrans" cxnId="{F4B19330-2EC1-4B7A-8A4D-B59CBBA311A9}">
      <dgm:prSet/>
      <dgm:spPr/>
      <dgm:t>
        <a:bodyPr/>
        <a:lstStyle/>
        <a:p>
          <a:endParaRPr lang="ru-RU"/>
        </a:p>
      </dgm:t>
    </dgm:pt>
    <dgm:pt modelId="{B6D3EC45-4AAE-40EF-9D6A-BE9545BCF806}" type="sibTrans" cxnId="{F4B19330-2EC1-4B7A-8A4D-B59CBBA311A9}">
      <dgm:prSet/>
      <dgm:spPr/>
      <dgm:t>
        <a:bodyPr/>
        <a:lstStyle/>
        <a:p>
          <a:endParaRPr lang="ru-RU"/>
        </a:p>
      </dgm:t>
    </dgm:pt>
    <dgm:pt modelId="{FD230BF6-EAD1-4F57-9729-8A449118489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0000"/>
            </a:lnSpc>
          </a:pPr>
          <a:r>
            <a:rPr lang="ru-RU" sz="2300" dirty="0" smtClean="0">
              <a:solidFill>
                <a:schemeClr val="accent2">
                  <a:lumMod val="50000"/>
                </a:schemeClr>
              </a:solidFill>
            </a:rPr>
            <a:t>Подключение к компьютеру ключа шифрования и ввод пароля</a:t>
          </a:r>
        </a:p>
      </dgm:t>
    </dgm:pt>
    <dgm:pt modelId="{8300E8EC-05DF-4274-8401-435677F87E1C}" type="parTrans" cxnId="{65FE640D-1C50-4C62-953C-9671627EBA3D}">
      <dgm:prSet/>
      <dgm:spPr/>
      <dgm:t>
        <a:bodyPr/>
        <a:lstStyle/>
        <a:p>
          <a:endParaRPr lang="ru-RU"/>
        </a:p>
      </dgm:t>
    </dgm:pt>
    <dgm:pt modelId="{3012DD38-E4AA-491D-910E-ACDC86DFF95D}" type="sibTrans" cxnId="{65FE640D-1C50-4C62-953C-9671627EBA3D}">
      <dgm:prSet/>
      <dgm:spPr/>
      <dgm:t>
        <a:bodyPr/>
        <a:lstStyle/>
        <a:p>
          <a:endParaRPr lang="ru-RU"/>
        </a:p>
      </dgm:t>
    </dgm:pt>
    <dgm:pt modelId="{C2D4D3BD-083A-46FD-ABA4-E388289AEC41}" type="pres">
      <dgm:prSet presAssocID="{53F7A29C-4F31-4AB6-B5EB-DE1A9AD60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2640A-3C1B-4334-855A-D48BC2575FF7}" type="pres">
      <dgm:prSet presAssocID="{8FAD971C-593D-49DB-8DB7-97AA8B356F9F}" presName="composite" presStyleCnt="0"/>
      <dgm:spPr/>
    </dgm:pt>
    <dgm:pt modelId="{B128BD87-9329-4500-B425-3135DF914BDE}" type="pres">
      <dgm:prSet presAssocID="{8FAD971C-593D-49DB-8DB7-97AA8B356F9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5D2D-DA61-40A2-9367-3B508F3127B0}" type="pres">
      <dgm:prSet presAssocID="{8FAD971C-593D-49DB-8DB7-97AA8B356F9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A3D19-6671-4B67-A7A4-E1834B5C7EBA}" type="pres">
      <dgm:prSet presAssocID="{ACF9BA9D-D890-4190-B300-E96E0EEB2B5F}" presName="sp" presStyleCnt="0"/>
      <dgm:spPr/>
    </dgm:pt>
    <dgm:pt modelId="{3EB2664D-979E-4762-BCFF-FFD56C769B5D}" type="pres">
      <dgm:prSet presAssocID="{0220083E-ACE5-493F-A917-188BC7227915}" presName="composite" presStyleCnt="0"/>
      <dgm:spPr/>
    </dgm:pt>
    <dgm:pt modelId="{5EBDBEC5-1B04-44BC-B77E-1094254B97FA}" type="pres">
      <dgm:prSet presAssocID="{0220083E-ACE5-493F-A917-188BC722791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3D0F-CE13-4889-A1C1-8D140FFA512B}" type="pres">
      <dgm:prSet presAssocID="{0220083E-ACE5-493F-A917-188BC7227915}" presName="descendantText" presStyleLbl="alignAcc1" presStyleIdx="1" presStyleCnt="2" custLinFactNeighborY="-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24191-211C-4B08-A64A-100DD1649403}" type="presOf" srcId="{37F9F17D-03CC-4C8E-B0EE-53CD2C598997}" destId="{FA9A5D2D-DA61-40A2-9367-3B508F3127B0}" srcOrd="0" destOrd="0" presId="urn:microsoft.com/office/officeart/2005/8/layout/chevron2"/>
    <dgm:cxn modelId="{F4B19330-2EC1-4B7A-8A4D-B59CBBA311A9}" srcId="{53F7A29C-4F31-4AB6-B5EB-DE1A9AD60EC5}" destId="{0220083E-ACE5-493F-A917-188BC7227915}" srcOrd="1" destOrd="0" parTransId="{4AAB4E6F-F2B2-4095-9CFF-D74E892760F6}" sibTransId="{B6D3EC45-4AAE-40EF-9D6A-BE9545BCF806}"/>
    <dgm:cxn modelId="{A5A82024-6ACC-4DBD-BF0F-92EE030EC839}" type="presOf" srcId="{0220083E-ACE5-493F-A917-188BC7227915}" destId="{5EBDBEC5-1B04-44BC-B77E-1094254B97FA}" srcOrd="0" destOrd="0" presId="urn:microsoft.com/office/officeart/2005/8/layout/chevron2"/>
    <dgm:cxn modelId="{B95BF514-BC8C-4762-A3C9-8C72F87ABF2E}" type="presOf" srcId="{8FAD971C-593D-49DB-8DB7-97AA8B356F9F}" destId="{B128BD87-9329-4500-B425-3135DF914BDE}" srcOrd="0" destOrd="0" presId="urn:microsoft.com/office/officeart/2005/8/layout/chevron2"/>
    <dgm:cxn modelId="{9AA75E2D-236B-444F-B03D-1AEB1DF72248}" type="presOf" srcId="{53F7A29C-4F31-4AB6-B5EB-DE1A9AD60EC5}" destId="{C2D4D3BD-083A-46FD-ABA4-E388289AEC41}" srcOrd="0" destOrd="0" presId="urn:microsoft.com/office/officeart/2005/8/layout/chevron2"/>
    <dgm:cxn modelId="{96140740-BD32-4465-A8B2-396BA4D09835}" srcId="{8FAD971C-593D-49DB-8DB7-97AA8B356F9F}" destId="{37F9F17D-03CC-4C8E-B0EE-53CD2C598997}" srcOrd="0" destOrd="0" parTransId="{760B4335-2E3A-4B29-AB81-0FC8A773117C}" sibTransId="{53AA0D1E-407F-4271-8123-28D573BB204A}"/>
    <dgm:cxn modelId="{BAD0539E-1DFA-4767-A222-AC3620E0B1BF}" type="presOf" srcId="{FD230BF6-EAD1-4F57-9729-8A4491184893}" destId="{B8373D0F-CE13-4889-A1C1-8D140FFA512B}" srcOrd="0" destOrd="0" presId="urn:microsoft.com/office/officeart/2005/8/layout/chevron2"/>
    <dgm:cxn modelId="{103CF3C9-9AD5-489C-AB1C-5293C7122F30}" srcId="{53F7A29C-4F31-4AB6-B5EB-DE1A9AD60EC5}" destId="{8FAD971C-593D-49DB-8DB7-97AA8B356F9F}" srcOrd="0" destOrd="0" parTransId="{BF5280EF-5535-46BF-9279-982B1DF3D948}" sibTransId="{ACF9BA9D-D890-4190-B300-E96E0EEB2B5F}"/>
    <dgm:cxn modelId="{65FE640D-1C50-4C62-953C-9671627EBA3D}" srcId="{0220083E-ACE5-493F-A917-188BC7227915}" destId="{FD230BF6-EAD1-4F57-9729-8A4491184893}" srcOrd="0" destOrd="0" parTransId="{8300E8EC-05DF-4274-8401-435677F87E1C}" sibTransId="{3012DD38-E4AA-491D-910E-ACDC86DFF95D}"/>
    <dgm:cxn modelId="{EEE74461-2BA7-4B5A-BBD2-5B74CF8FA2F7}" type="presParOf" srcId="{C2D4D3BD-083A-46FD-ABA4-E388289AEC41}" destId="{5522640A-3C1B-4334-855A-D48BC2575FF7}" srcOrd="0" destOrd="0" presId="urn:microsoft.com/office/officeart/2005/8/layout/chevron2"/>
    <dgm:cxn modelId="{FEC5F895-6137-4EE9-8419-F9D3DF896D22}" type="presParOf" srcId="{5522640A-3C1B-4334-855A-D48BC2575FF7}" destId="{B128BD87-9329-4500-B425-3135DF914BDE}" srcOrd="0" destOrd="0" presId="urn:microsoft.com/office/officeart/2005/8/layout/chevron2"/>
    <dgm:cxn modelId="{B6523486-E58B-4766-88B7-4F2376EA64D0}" type="presParOf" srcId="{5522640A-3C1B-4334-855A-D48BC2575FF7}" destId="{FA9A5D2D-DA61-40A2-9367-3B508F3127B0}" srcOrd="1" destOrd="0" presId="urn:microsoft.com/office/officeart/2005/8/layout/chevron2"/>
    <dgm:cxn modelId="{E0BFA5D1-D08E-4C48-80E7-255359645FA2}" type="presParOf" srcId="{C2D4D3BD-083A-46FD-ABA4-E388289AEC41}" destId="{C8DA3D19-6671-4B67-A7A4-E1834B5C7EBA}" srcOrd="1" destOrd="0" presId="urn:microsoft.com/office/officeart/2005/8/layout/chevron2"/>
    <dgm:cxn modelId="{5010F55D-CE2B-43D5-8493-25DDCB01EE5D}" type="presParOf" srcId="{C2D4D3BD-083A-46FD-ABA4-E388289AEC41}" destId="{3EB2664D-979E-4762-BCFF-FFD56C769B5D}" srcOrd="2" destOrd="0" presId="urn:microsoft.com/office/officeart/2005/8/layout/chevron2"/>
    <dgm:cxn modelId="{EB1DC23D-123C-46C8-88C5-40C7A07B8A08}" type="presParOf" srcId="{3EB2664D-979E-4762-BCFF-FFD56C769B5D}" destId="{5EBDBEC5-1B04-44BC-B77E-1094254B97FA}" srcOrd="0" destOrd="0" presId="urn:microsoft.com/office/officeart/2005/8/layout/chevron2"/>
    <dgm:cxn modelId="{ACB06AA9-2147-4564-9D3B-D630A035E03A}" type="presParOf" srcId="{3EB2664D-979E-4762-BCFF-FFD56C769B5D}" destId="{B8373D0F-CE13-4889-A1C1-8D140FFA51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412F7189-7A2E-4C74-8C10-63C75E4B22DB}" type="presOf" srcId="{DCFC4E16-D5A6-47B7-A638-9A5635A9916F}" destId="{DD49FCAE-BF41-49BC-AE66-BE6865274377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956ABB86-4094-410F-8DB7-6949B11DA7CE}" type="presOf" srcId="{0BCF2590-E737-45F5-8B17-1D7E57C10ACA}" destId="{6EA90A98-208F-4047-A4D2-2FF2D2D30D7A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0649ECAE-34E2-4724-BBAD-BA79C8852852}" type="presOf" srcId="{BD9A0D7A-37E8-4EAB-A30E-E5A0B02993A1}" destId="{676784D6-B9A0-4510-A81F-C30A28DAE71B}" srcOrd="0" destOrd="0" presId="urn:microsoft.com/office/officeart/2005/8/layout/chevron1"/>
    <dgm:cxn modelId="{5CF65F17-75E9-4FFE-B1D5-15C25CBA1B7E}" type="presOf" srcId="{0150501E-42A2-496F-8BA4-6A75717728B8}" destId="{195DD8B8-3341-427B-96E7-098BBBFA0003}" srcOrd="0" destOrd="0" presId="urn:microsoft.com/office/officeart/2005/8/layout/chevron1"/>
    <dgm:cxn modelId="{5C903531-B867-4BB5-BBA2-70A9EF95529E}" type="presParOf" srcId="{195DD8B8-3341-427B-96E7-098BBBFA0003}" destId="{DD49FCAE-BF41-49BC-AE66-BE6865274377}" srcOrd="0" destOrd="0" presId="urn:microsoft.com/office/officeart/2005/8/layout/chevron1"/>
    <dgm:cxn modelId="{439F3C4F-1DCE-4DEB-9CDB-D8B48FD5F4CE}" type="presParOf" srcId="{195DD8B8-3341-427B-96E7-098BBBFA0003}" destId="{FFCCB655-2033-4B4F-9A8D-F11EFCF14005}" srcOrd="1" destOrd="0" presId="urn:microsoft.com/office/officeart/2005/8/layout/chevron1"/>
    <dgm:cxn modelId="{2504E81F-3A2D-488A-8CBF-47642E74611D}" type="presParOf" srcId="{195DD8B8-3341-427B-96E7-098BBBFA0003}" destId="{6EA90A98-208F-4047-A4D2-2FF2D2D30D7A}" srcOrd="2" destOrd="0" presId="urn:microsoft.com/office/officeart/2005/8/layout/chevron1"/>
    <dgm:cxn modelId="{4FCFD64C-DE9B-4FDA-9090-7B86E782D6E3}" type="presParOf" srcId="{195DD8B8-3341-427B-96E7-098BBBFA0003}" destId="{7C65E01F-817D-4C1F-83D5-0757148DFA3A}" srcOrd="3" destOrd="0" presId="urn:microsoft.com/office/officeart/2005/8/layout/chevron1"/>
    <dgm:cxn modelId="{D26C79D8-C60C-4AE2-8870-788D70E8A090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</a:t>
          </a:r>
          <a:r>
            <a:rPr lang="ru-RU" sz="2100" kern="1200" dirty="0" smtClean="0"/>
            <a:t>.Техническая подготовка</a:t>
          </a:r>
          <a:endParaRPr lang="ru-RU" sz="2100" kern="1200" dirty="0"/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II. </a:t>
          </a:r>
          <a:r>
            <a:rPr lang="ru-RU" sz="2100" kern="1200" dirty="0" smtClean="0"/>
            <a:t>Контроль технической готовности</a:t>
          </a:r>
          <a:endParaRPr lang="ru-RU" sz="2100" kern="1200" dirty="0"/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III.</a:t>
          </a:r>
          <a:r>
            <a:rPr lang="ru-RU" sz="2100" kern="1200" dirty="0" smtClean="0"/>
            <a:t>Подготовка к печати</a:t>
          </a:r>
          <a:endParaRPr lang="ru-RU" sz="2100" kern="1200" dirty="0"/>
        </a:p>
      </dsp:txBody>
      <dsp:txXfrm>
        <a:off x="6171029" y="274084"/>
        <a:ext cx="1850549" cy="12336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III. </a:t>
          </a:r>
          <a:r>
            <a:rPr lang="ru-RU" sz="2200" kern="1200" dirty="0" smtClean="0">
              <a:solidFill>
                <a:schemeClr val="bg1"/>
              </a:solidFill>
            </a:rPr>
            <a:t>Подготовка к</a:t>
          </a:r>
          <a:r>
            <a:rPr lang="ru-RU" sz="2200" b="1" kern="1200" dirty="0" smtClean="0">
              <a:solidFill>
                <a:schemeClr val="bg1"/>
              </a:solidFill>
            </a:rPr>
            <a:t> </a:t>
          </a:r>
          <a:r>
            <a:rPr lang="ru-RU" sz="2200" kern="1200" dirty="0" smtClean="0">
              <a:solidFill>
                <a:schemeClr val="bg1"/>
              </a:solidFill>
            </a:rPr>
            <a:t>печати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446" y="201024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ru-RU" sz="2500" kern="1200" dirty="0"/>
        </a:p>
      </dsp:txBody>
      <dsp:txXfrm rot="-5400000">
        <a:off x="1" y="464285"/>
        <a:ext cx="921416" cy="394893"/>
      </dsp:txXfrm>
    </dsp:sp>
    <dsp:sp modelId="{FA9A5D2D-DA61-40A2-9367-3B508F3127B0}">
      <dsp:nvSpPr>
        <dsp:cNvPr id="0" name=""/>
        <dsp:cNvSpPr/>
      </dsp:nvSpPr>
      <dsp:spPr>
        <a:xfrm rot="5400000">
          <a:off x="3381279" y="-245628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Скачивание ключа доступа к КИМ в штабе ППЭ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1417" y="45345"/>
        <a:ext cx="5733560" cy="772067"/>
      </dsp:txXfrm>
    </dsp:sp>
    <dsp:sp modelId="{5EBDBEC5-1B04-44BC-B77E-1094254B97FA}">
      <dsp:nvSpPr>
        <dsp:cNvPr id="0" name=""/>
        <dsp:cNvSpPr/>
      </dsp:nvSpPr>
      <dsp:spPr>
        <a:xfrm rot="5400000">
          <a:off x="-197446" y="1319263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ru-RU" sz="2500" kern="1200" dirty="0"/>
        </a:p>
      </dsp:txBody>
      <dsp:txXfrm rot="-5400000">
        <a:off x="1" y="1582524"/>
        <a:ext cx="921416" cy="394893"/>
      </dsp:txXfrm>
    </dsp:sp>
    <dsp:sp modelId="{B8373D0F-CE13-4889-A1C1-8D140FFA512B}">
      <dsp:nvSpPr>
        <dsp:cNvPr id="0" name=""/>
        <dsp:cNvSpPr/>
      </dsp:nvSpPr>
      <dsp:spPr>
        <a:xfrm rot="5400000">
          <a:off x="3381279" y="-1338045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Загрузка ключа доступа к КИМ в ПО Печати КИМ в каждой аудитории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Запуск АРМ Организатора</a:t>
          </a:r>
        </a:p>
      </dsp:txBody>
      <dsp:txXfrm rot="-5400000">
        <a:off x="921417" y="1163584"/>
        <a:ext cx="5733560" cy="772067"/>
      </dsp:txXfrm>
    </dsp:sp>
    <dsp:sp modelId="{E9830861-E08C-4A7F-8649-1E086F902304}">
      <dsp:nvSpPr>
        <dsp:cNvPr id="0" name=""/>
        <dsp:cNvSpPr/>
      </dsp:nvSpPr>
      <dsp:spPr>
        <a:xfrm rot="5400000">
          <a:off x="-197446" y="2437502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ru-RU" sz="2500" kern="1200" dirty="0"/>
        </a:p>
      </dsp:txBody>
      <dsp:txXfrm rot="-5400000">
        <a:off x="1" y="2700763"/>
        <a:ext cx="921416" cy="394893"/>
      </dsp:txXfrm>
    </dsp:sp>
    <dsp:sp modelId="{AF91AFDF-2096-45A0-9D75-583A5FAD99AD}">
      <dsp:nvSpPr>
        <dsp:cNvPr id="0" name=""/>
        <dsp:cNvSpPr/>
      </dsp:nvSpPr>
      <dsp:spPr>
        <a:xfrm rot="5400000">
          <a:off x="3381279" y="-22805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Запуск участников в аудитории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Получение экзаменационных материалов</a:t>
          </a:r>
        </a:p>
      </dsp:txBody>
      <dsp:txXfrm rot="-5400000">
        <a:off x="921417" y="2273575"/>
        <a:ext cx="5733560" cy="7720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0315" y="192524"/>
          <a:ext cx="1268767" cy="88813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</a:t>
          </a:r>
          <a:endParaRPr lang="ru-RU" sz="2500" kern="1200" dirty="0"/>
        </a:p>
      </dsp:txBody>
      <dsp:txXfrm rot="-5400000">
        <a:off x="1" y="446278"/>
        <a:ext cx="888137" cy="380630"/>
      </dsp:txXfrm>
    </dsp:sp>
    <dsp:sp modelId="{FA9A5D2D-DA61-40A2-9367-3B508F3127B0}">
      <dsp:nvSpPr>
        <dsp:cNvPr id="0" name=""/>
        <dsp:cNvSpPr/>
      </dsp:nvSpPr>
      <dsp:spPr>
        <a:xfrm rot="5400000">
          <a:off x="3488103" y="-2597756"/>
          <a:ext cx="824698" cy="60246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Подключение к станции печати ключа шифрования и ввод пароля доступа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888137" y="42468"/>
        <a:ext cx="5984372" cy="744182"/>
      </dsp:txXfrm>
    </dsp:sp>
    <dsp:sp modelId="{5EBDBEC5-1B04-44BC-B77E-1094254B97FA}">
      <dsp:nvSpPr>
        <dsp:cNvPr id="0" name=""/>
        <dsp:cNvSpPr/>
      </dsp:nvSpPr>
      <dsp:spPr>
        <a:xfrm rot="5400000">
          <a:off x="-190315" y="1314817"/>
          <a:ext cx="1268767" cy="88813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</a:t>
          </a:r>
          <a:endParaRPr lang="ru-RU" sz="2500" kern="1200" dirty="0"/>
        </a:p>
      </dsp:txBody>
      <dsp:txXfrm rot="-5400000">
        <a:off x="1" y="1568571"/>
        <a:ext cx="888137" cy="380630"/>
      </dsp:txXfrm>
    </dsp:sp>
    <dsp:sp modelId="{B8373D0F-CE13-4889-A1C1-8D140FFA512B}">
      <dsp:nvSpPr>
        <dsp:cNvPr id="0" name=""/>
        <dsp:cNvSpPr/>
      </dsp:nvSpPr>
      <dsp:spPr>
        <a:xfrm rot="5400000">
          <a:off x="3488103" y="-1475463"/>
          <a:ext cx="824698" cy="60246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Ввод количества участников в аудитории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Инициация печати КИМ</a:t>
          </a:r>
        </a:p>
      </dsp:txBody>
      <dsp:txXfrm rot="-5400000">
        <a:off x="888137" y="1164761"/>
        <a:ext cx="5984372" cy="744182"/>
      </dsp:txXfrm>
    </dsp:sp>
    <dsp:sp modelId="{BC44F0A0-3CF9-41A4-8F7C-F4A1C95D72A1}">
      <dsp:nvSpPr>
        <dsp:cNvPr id="0" name=""/>
        <dsp:cNvSpPr/>
      </dsp:nvSpPr>
      <dsp:spPr>
        <a:xfrm rot="5400000">
          <a:off x="-190315" y="2437109"/>
          <a:ext cx="1268767" cy="88813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6</a:t>
          </a:r>
          <a:endParaRPr lang="ru-RU" sz="2500" kern="1200" dirty="0"/>
        </a:p>
      </dsp:txBody>
      <dsp:txXfrm rot="-5400000">
        <a:off x="1" y="2690863"/>
        <a:ext cx="888137" cy="380630"/>
      </dsp:txXfrm>
    </dsp:sp>
    <dsp:sp modelId="{5CA8F8CF-137B-489A-B2A5-D43572F92726}">
      <dsp:nvSpPr>
        <dsp:cNvPr id="0" name=""/>
        <dsp:cNvSpPr/>
      </dsp:nvSpPr>
      <dsp:spPr>
        <a:xfrm rot="5400000">
          <a:off x="3488103" y="-353171"/>
          <a:ext cx="824698" cy="60246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Инструктаж участников о процедуре печати КИМ</a:t>
          </a:r>
          <a:endParaRPr lang="ru-RU" sz="1400" kern="1200" dirty="0" smtClean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888137" y="2287053"/>
        <a:ext cx="5984372" cy="744182"/>
      </dsp:txXfrm>
    </dsp:sp>
    <dsp:sp modelId="{E9830861-E08C-4A7F-8649-1E086F902304}">
      <dsp:nvSpPr>
        <dsp:cNvPr id="0" name=""/>
        <dsp:cNvSpPr/>
      </dsp:nvSpPr>
      <dsp:spPr>
        <a:xfrm rot="5400000">
          <a:off x="-190315" y="3559402"/>
          <a:ext cx="1268767" cy="88813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7</a:t>
          </a:r>
          <a:endParaRPr lang="ru-RU" sz="2500" kern="1200" dirty="0"/>
        </a:p>
      </dsp:txBody>
      <dsp:txXfrm rot="-5400000">
        <a:off x="1" y="3813156"/>
        <a:ext cx="888137" cy="380630"/>
      </dsp:txXfrm>
    </dsp:sp>
    <dsp:sp modelId="{AF91AFDF-2096-45A0-9D75-583A5FAD99AD}">
      <dsp:nvSpPr>
        <dsp:cNvPr id="0" name=""/>
        <dsp:cNvSpPr/>
      </dsp:nvSpPr>
      <dsp:spPr>
        <a:xfrm rot="5400000">
          <a:off x="3488103" y="761170"/>
          <a:ext cx="824698" cy="60246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Вскрытие пакета и установка диска с ЭМ в станцию печати</a:t>
          </a:r>
        </a:p>
      </dsp:txBody>
      <dsp:txXfrm rot="-5400000">
        <a:off x="888137" y="3401394"/>
        <a:ext cx="5984372" cy="7441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III. </a:t>
          </a:r>
          <a:r>
            <a:rPr lang="ru-RU" sz="2200" kern="1200" dirty="0" smtClean="0">
              <a:solidFill>
                <a:schemeClr val="bg1"/>
              </a:solidFill>
            </a:rPr>
            <a:t>Подготовка к</a:t>
          </a:r>
          <a:r>
            <a:rPr lang="ru-RU" sz="2200" b="1" kern="1200" dirty="0" smtClean="0">
              <a:solidFill>
                <a:schemeClr val="bg1"/>
              </a:solidFill>
            </a:rPr>
            <a:t> </a:t>
          </a:r>
          <a:r>
            <a:rPr lang="ru-RU" sz="2200" kern="1200" dirty="0" smtClean="0">
              <a:solidFill>
                <a:schemeClr val="bg1"/>
              </a:solidFill>
            </a:rPr>
            <a:t>печати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IV.</a:t>
          </a:r>
          <a:r>
            <a:rPr lang="ru-RU" sz="2400" kern="1200" dirty="0" smtClean="0"/>
            <a:t>Основная печать КИМ</a:t>
          </a:r>
          <a:endParaRPr lang="ru-RU" sz="2400" kern="1200" dirty="0"/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sp:txBody>
      <dsp:txXfrm>
        <a:off x="5877252" y="303450"/>
        <a:ext cx="1762452" cy="11749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639" y="199481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ru-RU" sz="2500" kern="1200" dirty="0"/>
        </a:p>
      </dsp:txBody>
      <dsp:txXfrm rot="-5400000">
        <a:off x="1" y="463001"/>
        <a:ext cx="922317" cy="395279"/>
      </dsp:txXfrm>
    </dsp:sp>
    <dsp:sp modelId="{FA9A5D2D-DA61-40A2-9367-3B508F3127B0}">
      <dsp:nvSpPr>
        <dsp:cNvPr id="0" name=""/>
        <dsp:cNvSpPr/>
      </dsp:nvSpPr>
      <dsp:spPr>
        <a:xfrm rot="5400000">
          <a:off x="3381311" y="-2457152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Запуск печати КИМ:</a:t>
          </a:r>
          <a:r>
            <a:rPr lang="en-US" sz="23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экземпляр №1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2317" y="43650"/>
        <a:ext cx="5732618" cy="772821"/>
      </dsp:txXfrm>
    </dsp:sp>
    <dsp:sp modelId="{5EBDBEC5-1B04-44BC-B77E-1094254B97FA}">
      <dsp:nvSpPr>
        <dsp:cNvPr id="0" name=""/>
        <dsp:cNvSpPr/>
      </dsp:nvSpPr>
      <dsp:spPr>
        <a:xfrm rot="5400000">
          <a:off x="-197639" y="1318813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ru-RU" sz="2500" kern="1200" dirty="0"/>
        </a:p>
      </dsp:txBody>
      <dsp:txXfrm rot="-5400000">
        <a:off x="1" y="1582333"/>
        <a:ext cx="922317" cy="395279"/>
      </dsp:txXfrm>
    </dsp:sp>
    <dsp:sp modelId="{B8373D0F-CE13-4889-A1C1-8D140FFA512B}">
      <dsp:nvSpPr>
        <dsp:cNvPr id="0" name=""/>
        <dsp:cNvSpPr/>
      </dsp:nvSpPr>
      <dsp:spPr>
        <a:xfrm rot="5400000">
          <a:off x="3381311" y="-1337820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«Экспресс»* проверка качества печати</a:t>
          </a:r>
        </a:p>
      </dsp:txBody>
      <dsp:txXfrm rot="-5400000">
        <a:off x="922317" y="1162982"/>
        <a:ext cx="5732618" cy="772821"/>
      </dsp:txXfrm>
    </dsp:sp>
    <dsp:sp modelId="{E9830861-E08C-4A7F-8649-1E086F902304}">
      <dsp:nvSpPr>
        <dsp:cNvPr id="0" name=""/>
        <dsp:cNvSpPr/>
      </dsp:nvSpPr>
      <dsp:spPr>
        <a:xfrm rot="5400000">
          <a:off x="-197639" y="2438145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ru-RU" sz="2500" kern="1200" dirty="0"/>
        </a:p>
      </dsp:txBody>
      <dsp:txXfrm rot="-5400000">
        <a:off x="1" y="2701665"/>
        <a:ext cx="922317" cy="395279"/>
      </dsp:txXfrm>
    </dsp:sp>
    <dsp:sp modelId="{AF91AFDF-2096-45A0-9D75-583A5FAD99AD}">
      <dsp:nvSpPr>
        <dsp:cNvPr id="0" name=""/>
        <dsp:cNvSpPr/>
      </dsp:nvSpPr>
      <dsp:spPr>
        <a:xfrm rot="5400000">
          <a:off x="3381311" y="-226744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Подтверждение качества печати в ПО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Запуск печати КИМ:</a:t>
          </a:r>
          <a:r>
            <a:rPr lang="en-US" sz="23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экземпляр №2</a:t>
          </a:r>
        </a:p>
      </dsp:txBody>
      <dsp:txXfrm rot="-5400000">
        <a:off x="922317" y="2274058"/>
        <a:ext cx="5732618" cy="7728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639" y="199481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463001"/>
        <a:ext cx="922317" cy="395279"/>
      </dsp:txXfrm>
    </dsp:sp>
    <dsp:sp modelId="{FA9A5D2D-DA61-40A2-9367-3B508F3127B0}">
      <dsp:nvSpPr>
        <dsp:cNvPr id="0" name=""/>
        <dsp:cNvSpPr/>
      </dsp:nvSpPr>
      <dsp:spPr>
        <a:xfrm rot="5400000">
          <a:off x="3381311" y="-2457152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Комплектование КИМ*</a:t>
          </a:r>
          <a:r>
            <a:rPr lang="en-US" sz="23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(экземпляр №1) с индивидуальным комплектом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2317" y="43650"/>
        <a:ext cx="5732618" cy="772821"/>
      </dsp:txXfrm>
    </dsp:sp>
    <dsp:sp modelId="{5EBDBEC5-1B04-44BC-B77E-1094254B97FA}">
      <dsp:nvSpPr>
        <dsp:cNvPr id="0" name=""/>
        <dsp:cNvSpPr/>
      </dsp:nvSpPr>
      <dsp:spPr>
        <a:xfrm rot="5400000">
          <a:off x="-197639" y="1318813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…</a:t>
          </a:r>
          <a:endParaRPr lang="ru-RU" sz="2500" kern="1200" dirty="0"/>
        </a:p>
      </dsp:txBody>
      <dsp:txXfrm rot="-5400000">
        <a:off x="1" y="1582333"/>
        <a:ext cx="922317" cy="395279"/>
      </dsp:txXfrm>
    </dsp:sp>
    <dsp:sp modelId="{B8373D0F-CE13-4889-A1C1-8D140FFA512B}">
      <dsp:nvSpPr>
        <dsp:cNvPr id="0" name=""/>
        <dsp:cNvSpPr/>
      </dsp:nvSpPr>
      <dsp:spPr>
        <a:xfrm rot="5400000">
          <a:off x="3381311" y="-1337820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Цикл печати повторяется для всех КИМ</a:t>
          </a:r>
        </a:p>
      </dsp:txBody>
      <dsp:txXfrm rot="-5400000">
        <a:off x="922317" y="1162982"/>
        <a:ext cx="5732618" cy="772821"/>
      </dsp:txXfrm>
    </dsp:sp>
    <dsp:sp modelId="{E9830861-E08C-4A7F-8649-1E086F902304}">
      <dsp:nvSpPr>
        <dsp:cNvPr id="0" name=""/>
        <dsp:cNvSpPr/>
      </dsp:nvSpPr>
      <dsp:spPr>
        <a:xfrm rot="5400000">
          <a:off x="-197639" y="2438145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5</a:t>
          </a:r>
          <a:endParaRPr lang="ru-RU" sz="2500" kern="1200" dirty="0"/>
        </a:p>
      </dsp:txBody>
      <dsp:txXfrm rot="-5400000">
        <a:off x="1" y="2701665"/>
        <a:ext cx="922317" cy="395279"/>
      </dsp:txXfrm>
    </dsp:sp>
    <dsp:sp modelId="{AF91AFDF-2096-45A0-9D75-583A5FAD99AD}">
      <dsp:nvSpPr>
        <dsp:cNvPr id="0" name=""/>
        <dsp:cNvSpPr/>
      </dsp:nvSpPr>
      <dsp:spPr>
        <a:xfrm rot="5400000">
          <a:off x="3381311" y="-226744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Выдача Участникам КИМ, скомплектованных с ИК не ранее 10-00</a:t>
          </a:r>
        </a:p>
      </dsp:txBody>
      <dsp:txXfrm rot="-5400000">
        <a:off x="922317" y="2274058"/>
        <a:ext cx="5732618" cy="7728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IV.</a:t>
          </a:r>
          <a:r>
            <a:rPr lang="ru-RU" sz="2400" kern="1200" dirty="0" smtClean="0"/>
            <a:t>Основная печать КИМ</a:t>
          </a:r>
          <a:endParaRPr lang="ru-RU" sz="2400" kern="1200" dirty="0"/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sp:txBody>
      <dsp:txXfrm>
        <a:off x="5877252" y="303450"/>
        <a:ext cx="1762452" cy="11749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446" y="201024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ru-RU" sz="2500" kern="1200" dirty="0"/>
        </a:p>
      </dsp:txBody>
      <dsp:txXfrm rot="-5400000">
        <a:off x="1" y="464285"/>
        <a:ext cx="921416" cy="394893"/>
      </dsp:txXfrm>
    </dsp:sp>
    <dsp:sp modelId="{FA9A5D2D-DA61-40A2-9367-3B508F3127B0}">
      <dsp:nvSpPr>
        <dsp:cNvPr id="0" name=""/>
        <dsp:cNvSpPr/>
      </dsp:nvSpPr>
      <dsp:spPr>
        <a:xfrm rot="5400000">
          <a:off x="3381279" y="-245628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Инициация дополнительной печати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1417" y="45345"/>
        <a:ext cx="5733560" cy="772067"/>
      </dsp:txXfrm>
    </dsp:sp>
    <dsp:sp modelId="{5EBDBEC5-1B04-44BC-B77E-1094254B97FA}">
      <dsp:nvSpPr>
        <dsp:cNvPr id="0" name=""/>
        <dsp:cNvSpPr/>
      </dsp:nvSpPr>
      <dsp:spPr>
        <a:xfrm rot="5400000">
          <a:off x="-197446" y="1319263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ru-RU" sz="2500" kern="1200" dirty="0"/>
        </a:p>
      </dsp:txBody>
      <dsp:txXfrm rot="-5400000">
        <a:off x="1" y="1582524"/>
        <a:ext cx="921416" cy="394893"/>
      </dsp:txXfrm>
    </dsp:sp>
    <dsp:sp modelId="{B8373D0F-CE13-4889-A1C1-8D140FFA512B}">
      <dsp:nvSpPr>
        <dsp:cNvPr id="0" name=""/>
        <dsp:cNvSpPr/>
      </dsp:nvSpPr>
      <dsp:spPr>
        <a:xfrm rot="5400000">
          <a:off x="3381279" y="-1338045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Подключение к станции печати ключа шифрования и ввод пароля доступа</a:t>
          </a:r>
        </a:p>
      </dsp:txBody>
      <dsp:txXfrm rot="-5400000">
        <a:off x="921417" y="1163584"/>
        <a:ext cx="5733560" cy="772067"/>
      </dsp:txXfrm>
    </dsp:sp>
    <dsp:sp modelId="{E9830861-E08C-4A7F-8649-1E086F902304}">
      <dsp:nvSpPr>
        <dsp:cNvPr id="0" name=""/>
        <dsp:cNvSpPr/>
      </dsp:nvSpPr>
      <dsp:spPr>
        <a:xfrm rot="5400000">
          <a:off x="-197446" y="2437502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ru-RU" sz="2500" kern="1200" dirty="0"/>
        </a:p>
      </dsp:txBody>
      <dsp:txXfrm rot="-5400000">
        <a:off x="1" y="2700763"/>
        <a:ext cx="921416" cy="394893"/>
      </dsp:txXfrm>
    </dsp:sp>
    <dsp:sp modelId="{AF91AFDF-2096-45A0-9D75-583A5FAD99AD}">
      <dsp:nvSpPr>
        <dsp:cNvPr id="0" name=""/>
        <dsp:cNvSpPr/>
      </dsp:nvSpPr>
      <dsp:spPr>
        <a:xfrm rot="5400000">
          <a:off x="3381279" y="-22805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Ввод количества КИМ для печати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Печать КИМ (аналогично процедуре при основной печати)</a:t>
          </a:r>
        </a:p>
      </dsp:txBody>
      <dsp:txXfrm rot="-5400000">
        <a:off x="921417" y="2273575"/>
        <a:ext cx="5733560" cy="77206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V.</a:t>
          </a:r>
          <a:r>
            <a:rPr lang="ru-RU" sz="2400" kern="1200" dirty="0" smtClean="0">
              <a:solidFill>
                <a:schemeClr val="bg1"/>
              </a:solidFill>
            </a:rPr>
            <a:t>Дополни-тельная печать КИМ</a:t>
          </a: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sp:txBody>
      <dsp:txXfrm>
        <a:off x="5877252" y="303450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IV. </a:t>
          </a:r>
          <a:r>
            <a:rPr lang="ru-RU" sz="2100" kern="1200" dirty="0" smtClean="0"/>
            <a:t>Основная печать КИМ</a:t>
          </a:r>
          <a:endParaRPr lang="ru-RU" sz="2100" kern="1200" dirty="0"/>
        </a:p>
      </dsp:txBody>
      <dsp:txXfrm>
        <a:off x="619381" y="274084"/>
        <a:ext cx="1850549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V.</a:t>
          </a:r>
          <a:r>
            <a:rPr lang="ru-RU" sz="2100" kern="1200" dirty="0" smtClean="0"/>
            <a:t>Дополни-тельная печать КИМ</a:t>
          </a:r>
          <a:endParaRPr lang="ru-RU" sz="2100" kern="1200" dirty="0"/>
        </a:p>
      </dsp:txBody>
      <dsp:txXfrm>
        <a:off x="3395205" y="274084"/>
        <a:ext cx="1850549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VI.</a:t>
          </a:r>
          <a:r>
            <a:rPr lang="ru-RU" sz="2100" kern="1200" dirty="0" smtClean="0"/>
            <a:t>Завершение экзамена</a:t>
          </a:r>
          <a:endParaRPr lang="ru-RU" sz="2100" kern="1200" dirty="0"/>
        </a:p>
      </dsp:txBody>
      <dsp:txXfrm>
        <a:off x="6171029" y="274084"/>
        <a:ext cx="1850549" cy="12336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639" y="199481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ru-RU" sz="2500" kern="1200" dirty="0"/>
        </a:p>
      </dsp:txBody>
      <dsp:txXfrm rot="-5400000">
        <a:off x="1" y="463001"/>
        <a:ext cx="922317" cy="395279"/>
      </dsp:txXfrm>
    </dsp:sp>
    <dsp:sp modelId="{FA9A5D2D-DA61-40A2-9367-3B508F3127B0}">
      <dsp:nvSpPr>
        <dsp:cNvPr id="0" name=""/>
        <dsp:cNvSpPr/>
      </dsp:nvSpPr>
      <dsp:spPr>
        <a:xfrm rot="5400000">
          <a:off x="3381311" y="-2457152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Отметка в ПО о завершении экзамена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Формирование протокола печати КИМ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2317" y="43650"/>
        <a:ext cx="5732618" cy="772821"/>
      </dsp:txXfrm>
    </dsp:sp>
    <dsp:sp modelId="{5EBDBEC5-1B04-44BC-B77E-1094254B97FA}">
      <dsp:nvSpPr>
        <dsp:cNvPr id="0" name=""/>
        <dsp:cNvSpPr/>
      </dsp:nvSpPr>
      <dsp:spPr>
        <a:xfrm rot="5400000">
          <a:off x="-197639" y="1318813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ru-RU" sz="2500" kern="1200" dirty="0"/>
        </a:p>
      </dsp:txBody>
      <dsp:txXfrm rot="-5400000">
        <a:off x="1" y="1582333"/>
        <a:ext cx="922317" cy="395279"/>
      </dsp:txXfrm>
    </dsp:sp>
    <dsp:sp modelId="{B8373D0F-CE13-4889-A1C1-8D140FFA512B}">
      <dsp:nvSpPr>
        <dsp:cNvPr id="0" name=""/>
        <dsp:cNvSpPr/>
      </dsp:nvSpPr>
      <dsp:spPr>
        <a:xfrm rot="5400000">
          <a:off x="3381311" y="-1337820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Заполнение протокола печати КИМ</a:t>
          </a:r>
        </a:p>
      </dsp:txBody>
      <dsp:txXfrm rot="-5400000">
        <a:off x="922317" y="1162982"/>
        <a:ext cx="5732618" cy="772821"/>
      </dsp:txXfrm>
    </dsp:sp>
    <dsp:sp modelId="{E9830861-E08C-4A7F-8649-1E086F902304}">
      <dsp:nvSpPr>
        <dsp:cNvPr id="0" name=""/>
        <dsp:cNvSpPr/>
      </dsp:nvSpPr>
      <dsp:spPr>
        <a:xfrm rot="5400000">
          <a:off x="-197639" y="2438145"/>
          <a:ext cx="1317596" cy="9223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ru-RU" sz="2500" kern="1200" dirty="0"/>
        </a:p>
      </dsp:txBody>
      <dsp:txXfrm rot="-5400000">
        <a:off x="1" y="2701665"/>
        <a:ext cx="922317" cy="395279"/>
      </dsp:txXfrm>
    </dsp:sp>
    <dsp:sp modelId="{AF91AFDF-2096-45A0-9D75-583A5FAD99AD}">
      <dsp:nvSpPr>
        <dsp:cNvPr id="0" name=""/>
        <dsp:cNvSpPr/>
      </dsp:nvSpPr>
      <dsp:spPr>
        <a:xfrm rot="5400000">
          <a:off x="3381311" y="-226744"/>
          <a:ext cx="856437" cy="57744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Сбор электронных журналов печати КИМ из всех аудиторий</a:t>
          </a:r>
        </a:p>
      </dsp:txBody>
      <dsp:txXfrm rot="-5400000">
        <a:off x="922317" y="2274058"/>
        <a:ext cx="5732618" cy="7728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VI. </a:t>
          </a:r>
          <a:r>
            <a:rPr lang="ru-RU" sz="2400" kern="1200" dirty="0" smtClean="0">
              <a:solidFill>
                <a:schemeClr val="bg1"/>
              </a:solidFill>
            </a:rPr>
            <a:t>Завершение экзамена</a:t>
          </a:r>
        </a:p>
      </dsp:txBody>
      <dsp:txXfrm>
        <a:off x="5877252" y="303450"/>
        <a:ext cx="1762452" cy="11749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VI. </a:t>
          </a:r>
          <a:r>
            <a:rPr lang="ru-RU" sz="2400" kern="1200" dirty="0" smtClean="0">
              <a:solidFill>
                <a:schemeClr val="bg1"/>
              </a:solidFill>
            </a:rPr>
            <a:t>Завершение экзамена</a:t>
          </a:r>
        </a:p>
      </dsp:txBody>
      <dsp:txXfrm>
        <a:off x="5877252" y="303450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I.</a:t>
          </a:r>
          <a:r>
            <a:rPr lang="ru-RU" sz="2200" kern="1200" dirty="0" smtClean="0"/>
            <a:t>Техническая подготовка</a:t>
          </a:r>
          <a:endParaRPr lang="ru-RU" sz="2200" kern="1200" dirty="0"/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0606" y="192947"/>
          <a:ext cx="1270710" cy="88949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ru-RU" sz="2500" kern="1200" dirty="0"/>
        </a:p>
      </dsp:txBody>
      <dsp:txXfrm rot="-5400000">
        <a:off x="1" y="447090"/>
        <a:ext cx="889497" cy="381213"/>
      </dsp:txXfrm>
    </dsp:sp>
    <dsp:sp modelId="{FA9A5D2D-DA61-40A2-9367-3B508F3127B0}">
      <dsp:nvSpPr>
        <dsp:cNvPr id="0" name=""/>
        <dsp:cNvSpPr/>
      </dsp:nvSpPr>
      <dsp:spPr>
        <a:xfrm rot="5400000">
          <a:off x="3380139" y="-2488301"/>
          <a:ext cx="825961" cy="580724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Печать шаблона для проверки границ печати принтера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Тестовая печать КИМ 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889497" y="42661"/>
        <a:ext cx="5766926" cy="745321"/>
      </dsp:txXfrm>
    </dsp:sp>
    <dsp:sp modelId="{5EBDBEC5-1B04-44BC-B77E-1094254B97FA}">
      <dsp:nvSpPr>
        <dsp:cNvPr id="0" name=""/>
        <dsp:cNvSpPr/>
      </dsp:nvSpPr>
      <dsp:spPr>
        <a:xfrm rot="5400000">
          <a:off x="-190606" y="1264542"/>
          <a:ext cx="1270710" cy="88949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ru-RU" sz="2500" kern="1200" dirty="0"/>
        </a:p>
      </dsp:txBody>
      <dsp:txXfrm rot="-5400000">
        <a:off x="1" y="1518685"/>
        <a:ext cx="889497" cy="381213"/>
      </dsp:txXfrm>
    </dsp:sp>
    <dsp:sp modelId="{B8373D0F-CE13-4889-A1C1-8D140FFA512B}">
      <dsp:nvSpPr>
        <dsp:cNvPr id="0" name=""/>
        <dsp:cNvSpPr/>
      </dsp:nvSpPr>
      <dsp:spPr>
        <a:xfrm rot="5400000">
          <a:off x="3380139" y="-1416706"/>
          <a:ext cx="825961" cy="580724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Проверка соблюдений границ печати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Проверка качества печати тестового КИМ</a:t>
          </a:r>
        </a:p>
      </dsp:txBody>
      <dsp:txXfrm rot="-5400000">
        <a:off x="889497" y="1114256"/>
        <a:ext cx="5766926" cy="745321"/>
      </dsp:txXfrm>
    </dsp:sp>
    <dsp:sp modelId="{E9830861-E08C-4A7F-8649-1E086F902304}">
      <dsp:nvSpPr>
        <dsp:cNvPr id="0" name=""/>
        <dsp:cNvSpPr/>
      </dsp:nvSpPr>
      <dsp:spPr>
        <a:xfrm rot="5400000">
          <a:off x="-190606" y="2336136"/>
          <a:ext cx="1270710" cy="88949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ru-RU" sz="2500" kern="1200" dirty="0"/>
        </a:p>
      </dsp:txBody>
      <dsp:txXfrm rot="-5400000">
        <a:off x="1" y="2590279"/>
        <a:ext cx="889497" cy="381213"/>
      </dsp:txXfrm>
    </dsp:sp>
    <dsp:sp modelId="{AF91AFDF-2096-45A0-9D75-583A5FAD99AD}">
      <dsp:nvSpPr>
        <dsp:cNvPr id="0" name=""/>
        <dsp:cNvSpPr/>
      </dsp:nvSpPr>
      <dsp:spPr>
        <a:xfrm rot="5400000">
          <a:off x="3380139" y="-353074"/>
          <a:ext cx="825961" cy="580724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Проверка ключа шифрования на станции печати: подключение к компьютеру и ввод пароля</a:t>
          </a:r>
        </a:p>
      </dsp:txBody>
      <dsp:txXfrm rot="-5400000">
        <a:off x="889497" y="2177888"/>
        <a:ext cx="5766926" cy="745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7446" y="201024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464285"/>
        <a:ext cx="921416" cy="394893"/>
      </dsp:txXfrm>
    </dsp:sp>
    <dsp:sp modelId="{FA9A5D2D-DA61-40A2-9367-3B508F3127B0}">
      <dsp:nvSpPr>
        <dsp:cNvPr id="0" name=""/>
        <dsp:cNvSpPr/>
      </dsp:nvSpPr>
      <dsp:spPr>
        <a:xfrm rot="5400000">
          <a:off x="3381279" y="-245628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Печать протокола технической готовности аудитории</a:t>
          </a:r>
          <a:endParaRPr lang="ru-RU" sz="23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921417" y="45345"/>
        <a:ext cx="5733560" cy="772067"/>
      </dsp:txXfrm>
    </dsp:sp>
    <dsp:sp modelId="{5EBDBEC5-1B04-44BC-B77E-1094254B97FA}">
      <dsp:nvSpPr>
        <dsp:cNvPr id="0" name=""/>
        <dsp:cNvSpPr/>
      </dsp:nvSpPr>
      <dsp:spPr>
        <a:xfrm rot="5400000">
          <a:off x="-197446" y="1319263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5</a:t>
          </a:r>
          <a:endParaRPr lang="ru-RU" sz="2500" kern="1200" dirty="0"/>
        </a:p>
      </dsp:txBody>
      <dsp:txXfrm rot="-5400000">
        <a:off x="1" y="1582524"/>
        <a:ext cx="921416" cy="394893"/>
      </dsp:txXfrm>
    </dsp:sp>
    <dsp:sp modelId="{B8373D0F-CE13-4889-A1C1-8D140FFA512B}">
      <dsp:nvSpPr>
        <dsp:cNvPr id="0" name=""/>
        <dsp:cNvSpPr/>
      </dsp:nvSpPr>
      <dsp:spPr>
        <a:xfrm rot="5400000">
          <a:off x="3381279" y="-1379747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Проверка обеспеченности бумагой*</a:t>
          </a:r>
        </a:p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Проверка оценочной общей длительности печати**</a:t>
          </a:r>
        </a:p>
      </dsp:txBody>
      <dsp:txXfrm rot="-5400000">
        <a:off x="921417" y="1121882"/>
        <a:ext cx="5733560" cy="772067"/>
      </dsp:txXfrm>
    </dsp:sp>
    <dsp:sp modelId="{E9830861-E08C-4A7F-8649-1E086F902304}">
      <dsp:nvSpPr>
        <dsp:cNvPr id="0" name=""/>
        <dsp:cNvSpPr/>
      </dsp:nvSpPr>
      <dsp:spPr>
        <a:xfrm rot="5400000">
          <a:off x="-197446" y="2437502"/>
          <a:ext cx="1316309" cy="9214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6</a:t>
          </a:r>
          <a:endParaRPr lang="ru-RU" sz="2500" kern="1200" dirty="0"/>
        </a:p>
      </dsp:txBody>
      <dsp:txXfrm rot="-5400000">
        <a:off x="1" y="2700763"/>
        <a:ext cx="921416" cy="394893"/>
      </dsp:txXfrm>
    </dsp:sp>
    <dsp:sp modelId="{AF91AFDF-2096-45A0-9D75-583A5FAD99AD}">
      <dsp:nvSpPr>
        <dsp:cNvPr id="0" name=""/>
        <dsp:cNvSpPr/>
      </dsp:nvSpPr>
      <dsp:spPr>
        <a:xfrm rot="5400000">
          <a:off x="3381279" y="-228054"/>
          <a:ext cx="855601" cy="577532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Подписание протокола готовности аудитории</a:t>
          </a:r>
        </a:p>
      </dsp:txBody>
      <dsp:txXfrm rot="-5400000">
        <a:off x="921417" y="2273575"/>
        <a:ext cx="5733560" cy="772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BD87-9329-4500-B425-3135DF914BDE}">
      <dsp:nvSpPr>
        <dsp:cNvPr id="0" name=""/>
        <dsp:cNvSpPr/>
      </dsp:nvSpPr>
      <dsp:spPr>
        <a:xfrm rot="5400000">
          <a:off x="-190054" y="190187"/>
          <a:ext cx="1267031" cy="88692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</a:t>
          </a:r>
          <a:endParaRPr lang="ru-RU" sz="2400" kern="1200" dirty="0"/>
        </a:p>
      </dsp:txBody>
      <dsp:txXfrm rot="-5400000">
        <a:off x="2" y="443593"/>
        <a:ext cx="886921" cy="380110"/>
      </dsp:txXfrm>
    </dsp:sp>
    <dsp:sp modelId="{FA9A5D2D-DA61-40A2-9367-3B508F3127B0}">
      <dsp:nvSpPr>
        <dsp:cNvPr id="0" name=""/>
        <dsp:cNvSpPr/>
      </dsp:nvSpPr>
      <dsp:spPr>
        <a:xfrm rot="5400000">
          <a:off x="3380047" y="-2492992"/>
          <a:ext cx="823570" cy="580982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Запуск ПО «Станция авторизации» необходимого для скачивания ключа доступа к КИМ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на рабочей станции в штабе ППЭ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886922" y="40336"/>
        <a:ext cx="5769619" cy="743164"/>
      </dsp:txXfrm>
    </dsp:sp>
    <dsp:sp modelId="{5EBDBEC5-1B04-44BC-B77E-1094254B97FA}">
      <dsp:nvSpPr>
        <dsp:cNvPr id="0" name=""/>
        <dsp:cNvSpPr/>
      </dsp:nvSpPr>
      <dsp:spPr>
        <a:xfrm rot="5400000">
          <a:off x="-190054" y="1191142"/>
          <a:ext cx="1267031" cy="88692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8</a:t>
          </a:r>
          <a:endParaRPr lang="ru-RU" sz="2400" kern="1200" dirty="0"/>
        </a:p>
      </dsp:txBody>
      <dsp:txXfrm rot="-5400000">
        <a:off x="2" y="1444548"/>
        <a:ext cx="886921" cy="380110"/>
      </dsp:txXfrm>
    </dsp:sp>
    <dsp:sp modelId="{B8373D0F-CE13-4889-A1C1-8D140FFA512B}">
      <dsp:nvSpPr>
        <dsp:cNvPr id="0" name=""/>
        <dsp:cNvSpPr/>
      </dsp:nvSpPr>
      <dsp:spPr>
        <a:xfrm rot="5400000">
          <a:off x="3380047" y="-1532178"/>
          <a:ext cx="823570" cy="580982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2">
                  <a:lumMod val="50000"/>
                </a:schemeClr>
              </a:solidFill>
            </a:rPr>
            <a:t>Подключение к компьютеру ключа шифрования и ввод пароля</a:t>
          </a:r>
        </a:p>
      </dsp:txBody>
      <dsp:txXfrm rot="-5400000">
        <a:off x="886922" y="1001150"/>
        <a:ext cx="5769619" cy="743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589895" y="303450"/>
        <a:ext cx="1762452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233573" y="303450"/>
        <a:ext cx="1762452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877252" y="303450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33FE-E673-4793-BB6E-3C3C1E40CD8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F8C9C-2F63-4AA9-801B-7D6002A67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3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 для презентации-4.jpg"/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 descr="Фон для презентации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 descr="Фон для презентации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1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AF76-F6A5-2043-B73A-2985F104C58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F58C-3438-044C-8DF1-F88B57679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32673" y="1973072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Технология печати контрольно-измерительных материалов в аудиториях пунктов проведения экзаменов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7629" y="181716"/>
            <a:ext cx="7202488" cy="641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Управление образования и молодежной политики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администрации Октябрьского района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2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5037" y="210293"/>
            <a:ext cx="933450" cy="871538"/>
          </a:xfrm>
          <a:prstGeom prst="rect">
            <a:avLst/>
          </a:prstGeom>
          <a:noFill/>
        </p:spPr>
      </p:pic>
      <p:pic>
        <p:nvPicPr>
          <p:cNvPr id="23" name="Picture 3" descr="Z:\Пригласительные, открытки, логотипы\Логотипы\Разное\герб Октябрського района!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300" y="181716"/>
            <a:ext cx="740329" cy="9286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950175" y="474706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 «ЦРО»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Бондарь Елена Павловна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1055759"/>
              </p:ext>
            </p:extLst>
          </p:nvPr>
        </p:nvGraphicFramePr>
        <p:xfrm>
          <a:off x="304788" y="2085514"/>
          <a:ext cx="69127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05588" y="338165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217556" y="474981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217556" y="366969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514466" y="5566537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226434" y="5854569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505588" y="2229530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217556" y="2517562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257500"/>
              </p:ext>
            </p:extLst>
          </p:nvPr>
        </p:nvGraphicFramePr>
        <p:xfrm>
          <a:off x="664828" y="53734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509547" y="4497782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Организаторы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032" y="2301046"/>
            <a:ext cx="8280920" cy="720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исполнитель: Организатор в аудитории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15-20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минут после инициации печати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839431"/>
              </p:ext>
            </p:extLst>
          </p:nvPr>
        </p:nvGraphicFramePr>
        <p:xfrm>
          <a:off x="576048" y="680866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15217050"/>
              </p:ext>
            </p:extLst>
          </p:nvPr>
        </p:nvGraphicFramePr>
        <p:xfrm>
          <a:off x="432032" y="3165142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7128776" y="474931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128776" y="359719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128776" y="582943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416808" y="330915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6808" y="446128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16808" y="554140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Организатор1</a:t>
            </a:r>
          </a:p>
        </p:txBody>
      </p:sp>
    </p:spTree>
    <p:extLst>
      <p:ext uri="{BB962C8B-B14F-4D97-AF65-F5344CB8AC3E}">
        <p14:creationId xmlns:p14="http://schemas.microsoft.com/office/powerpoint/2010/main" val="1886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8967257"/>
              </p:ext>
            </p:extLst>
          </p:nvPr>
        </p:nvGraphicFramePr>
        <p:xfrm>
          <a:off x="467544" y="2381440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7164288" y="3677584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164288" y="281348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164288" y="5045736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452320" y="252545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2320" y="3389552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52320" y="4757704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Организатор1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164288" y="425364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452320" y="396561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Организатор2</a:t>
            </a: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9886"/>
              </p:ext>
            </p:extLst>
          </p:nvPr>
        </p:nvGraphicFramePr>
        <p:xfrm>
          <a:off x="611560" y="725256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00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665163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032" y="2301538"/>
            <a:ext cx="8280920" cy="720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исполнитель: Организатор при участии Члена ГЭК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выполнения: в течение экзамена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5210569"/>
              </p:ext>
            </p:extLst>
          </p:nvPr>
        </p:nvGraphicFramePr>
        <p:xfrm>
          <a:off x="432032" y="3129630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7128776" y="4713806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128776" y="356167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128776" y="5793926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416808" y="327364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6808" y="4425774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6808" y="5505894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12674"/>
              </p:ext>
            </p:extLst>
          </p:nvPr>
        </p:nvGraphicFramePr>
        <p:xfrm>
          <a:off x="576048" y="645354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2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910" y="2158998"/>
            <a:ext cx="8280920" cy="720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Исполнители: Организатор , Технический специалист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выполнения: в течение экзамена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4575012"/>
              </p:ext>
            </p:extLst>
          </p:nvPr>
        </p:nvGraphicFramePr>
        <p:xfrm>
          <a:off x="440910" y="3023094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7137654" y="460727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137654" y="3455142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137654" y="568739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425686" y="3167110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5686" y="431923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5686" y="539935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65335"/>
              </p:ext>
            </p:extLst>
          </p:nvPr>
        </p:nvGraphicFramePr>
        <p:xfrm>
          <a:off x="584926" y="538818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99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24780"/>
            <a:ext cx="8229600" cy="95595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" y="2817446"/>
            <a:ext cx="8229600" cy="32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 сравнению со стандартной процедурой в РЦОИ дополнительно передаются: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300" dirty="0" smtClean="0">
                <a:latin typeface="+mn-lt"/>
              </a:rPr>
              <a:t>Файлы – электронные журналы печати КИМ в аудиториях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300" dirty="0" smtClean="0">
                <a:latin typeface="+mn-lt"/>
              </a:rPr>
              <a:t>Компакт-диски с электронными КИМ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300" dirty="0"/>
              <a:t>Протоколы технической готовности аудиторий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300" dirty="0"/>
              <a:t>Протоколы печати КИМ в аудиториях</a:t>
            </a:r>
          </a:p>
          <a:p>
            <a:pPr marL="361950" marR="0" lvl="0" indent="-36195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23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019830"/>
              </p:ext>
            </p:extLst>
          </p:nvPr>
        </p:nvGraphicFramePr>
        <p:xfrm>
          <a:off x="457200" y="1106998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0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7836" y="2493163"/>
            <a:ext cx="6791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8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97" y="407803"/>
            <a:ext cx="8536434" cy="666395"/>
          </a:xfrm>
        </p:spPr>
        <p:txBody>
          <a:bodyPr>
            <a:noAutofit/>
          </a:bodyPr>
          <a:lstStyle/>
          <a:p>
            <a:r>
              <a:rPr lang="ru-RU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технологические решения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1414087"/>
            <a:ext cx="8883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Cambria" panose="02040503050406030204" pitchFamily="18" charset="0"/>
                <a:cs typeface="Times New Roman" pitchFamily="18" charset="0"/>
              </a:rPr>
              <a:t>Контрольные измерительные материалы распространяются в электронном виде, защищённом с использованием </a:t>
            </a:r>
            <a:r>
              <a:rPr lang="ru-RU" b="1" dirty="0" smtClean="0">
                <a:latin typeface="Cambria" panose="02040503050406030204" pitchFamily="18" charset="0"/>
                <a:cs typeface="Times New Roman" pitchFamily="18" charset="0"/>
              </a:rPr>
              <a:t>средств </a:t>
            </a:r>
            <a:r>
              <a:rPr lang="ru-RU" b="1" dirty="0">
                <a:latin typeface="Cambria" panose="02040503050406030204" pitchFamily="18" charset="0"/>
                <a:cs typeface="Times New Roman" pitchFamily="18" charset="0"/>
              </a:rPr>
              <a:t>шифрования.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6" y="2179239"/>
            <a:ext cx="8748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Cambria" panose="02040503050406030204" pitchFamily="18" charset="0"/>
                <a:cs typeface="Times New Roman" pitchFamily="18" charset="0"/>
              </a:rPr>
              <a:t>Контрольные измерительные материалы печатаются в аудиториях пунктов проведения экзаменов, в присутствии участников ЕГЭ, непосредственно перед началом экзамена.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5" y="3102569"/>
            <a:ext cx="8883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Cambria" panose="02040503050406030204" pitchFamily="18" charset="0"/>
                <a:cs typeface="Times New Roman" pitchFamily="18" charset="0"/>
              </a:rPr>
              <a:t>Распечатанные контрольные измерительные материалы комплектуются в аудитории с индивидуальными комплектами и выдаются участникам.</a:t>
            </a:r>
          </a:p>
        </p:txBody>
      </p:sp>
      <p:pic>
        <p:nvPicPr>
          <p:cNvPr id="24" name="Picture 8" descr="http://winda41.ru/d/472881/d/24181480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" y="4013093"/>
            <a:ext cx="11842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8" y="4084531"/>
            <a:ext cx="9540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www.softcom.ua/main/about/images/certificat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9196" r="9930" b="18790"/>
          <a:stretch>
            <a:fillRect/>
          </a:stretch>
        </p:blipFill>
        <p:spPr bwMode="auto">
          <a:xfrm>
            <a:off x="3498056" y="4716356"/>
            <a:ext cx="5921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9"/>
          <p:cNvSpPr>
            <a:spLocks noChangeArrowheads="1"/>
          </p:cNvSpPr>
          <p:nvPr/>
        </p:nvSpPr>
        <p:spPr bwMode="auto">
          <a:xfrm>
            <a:off x="2545556" y="5117993"/>
            <a:ext cx="24701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</a:rPr>
              <a:t>Ключ расшифровки КИМ уникальный на регион и дату экзамена</a:t>
            </a:r>
          </a:p>
          <a:p>
            <a:pPr algn="ctr"/>
            <a:r>
              <a:rPr lang="ru-RU" i="1">
                <a:solidFill>
                  <a:srgbClr val="002060"/>
                </a:solidFill>
              </a:rPr>
              <a:t>(доступен за 30 минут до экзамена) </a:t>
            </a:r>
          </a:p>
        </p:txBody>
      </p:sp>
      <p:pic>
        <p:nvPicPr>
          <p:cNvPr id="28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1" y="4135331"/>
            <a:ext cx="946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4780756" y="5151331"/>
            <a:ext cx="223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Ключ шифрования 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(</a:t>
            </a:r>
            <a:r>
              <a:rPr lang="ru-RU" i="1" dirty="0" err="1">
                <a:solidFill>
                  <a:srgbClr val="002060"/>
                </a:solidFill>
              </a:rPr>
              <a:t>токен</a:t>
            </a:r>
            <a:r>
              <a:rPr lang="ru-RU" i="1" dirty="0">
                <a:solidFill>
                  <a:srgbClr val="002060"/>
                </a:solidFill>
              </a:rPr>
              <a:t> члена ГЭК)</a:t>
            </a:r>
          </a:p>
        </p:txBody>
      </p:sp>
      <p:sp>
        <p:nvSpPr>
          <p:cNvPr id="30" name="Плюс 29"/>
          <p:cNvSpPr/>
          <p:nvPr/>
        </p:nvSpPr>
        <p:spPr>
          <a:xfrm>
            <a:off x="4010818" y="4113106"/>
            <a:ext cx="769938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31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31" y="4716356"/>
            <a:ext cx="358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14"/>
          <p:cNvSpPr>
            <a:spLocks noChangeArrowheads="1"/>
          </p:cNvSpPr>
          <p:nvPr/>
        </p:nvSpPr>
        <p:spPr bwMode="auto">
          <a:xfrm>
            <a:off x="132556" y="5117993"/>
            <a:ext cx="2578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</a:rPr>
              <a:t>Зашифрованные КИМ на дату экзамена </a:t>
            </a:r>
          </a:p>
          <a:p>
            <a:pPr algn="ctr"/>
            <a:r>
              <a:rPr lang="ru-RU" i="1">
                <a:solidFill>
                  <a:srgbClr val="002060"/>
                </a:solidFill>
              </a:rPr>
              <a:t>на </a:t>
            </a:r>
            <a:r>
              <a:rPr lang="en-US" i="1">
                <a:solidFill>
                  <a:srgbClr val="002060"/>
                </a:solidFill>
              </a:rPr>
              <a:t>CD-</a:t>
            </a:r>
            <a:r>
              <a:rPr lang="ru-RU" i="1">
                <a:solidFill>
                  <a:srgbClr val="002060"/>
                </a:solidFill>
              </a:rPr>
              <a:t>диске</a:t>
            </a:r>
          </a:p>
          <a:p>
            <a:pPr algn="ctr"/>
            <a:r>
              <a:rPr lang="ru-RU" i="1">
                <a:solidFill>
                  <a:srgbClr val="002060"/>
                </a:solidFill>
              </a:rPr>
              <a:t>(доставляется с ЭМ) </a:t>
            </a:r>
          </a:p>
        </p:txBody>
      </p:sp>
      <p:sp>
        <p:nvSpPr>
          <p:cNvPr id="33" name="Плюс 32"/>
          <p:cNvSpPr/>
          <p:nvPr/>
        </p:nvSpPr>
        <p:spPr>
          <a:xfrm>
            <a:off x="1689893" y="4122631"/>
            <a:ext cx="769938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4" name="Плюс 33"/>
          <p:cNvSpPr/>
          <p:nvPr/>
        </p:nvSpPr>
        <p:spPr>
          <a:xfrm>
            <a:off x="6095206" y="417184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5" name="Прямоугольник 17"/>
          <p:cNvSpPr>
            <a:spLocks noChangeArrowheads="1"/>
          </p:cNvSpPr>
          <p:nvPr/>
        </p:nvSpPr>
        <p:spPr bwMode="auto">
          <a:xfrm>
            <a:off x="6888956" y="5124343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</a:rPr>
              <a:t>Специализированное программное обеспечение</a:t>
            </a:r>
          </a:p>
        </p:txBody>
      </p:sp>
      <p:pic>
        <p:nvPicPr>
          <p:cNvPr id="36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93" y="3925781"/>
            <a:ext cx="12033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Ресурсное обеспечение ППЭ для технологии печати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036" y="547186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dirty="0" smtClean="0">
              <a:latin typeface="Verdana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/>
        </p:nvSpPr>
        <p:spPr>
          <a:xfrm>
            <a:off x="288032" y="2663556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Станция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печати КИМ</a:t>
            </a:r>
          </a:p>
        </p:txBody>
      </p:sp>
      <p:sp>
        <p:nvSpPr>
          <p:cNvPr id="6" name="Заголовок 3"/>
          <p:cNvSpPr>
            <a:spLocks noGrp="1"/>
          </p:cNvSpPr>
          <p:nvPr/>
        </p:nvSpPr>
        <p:spPr>
          <a:xfrm>
            <a:off x="4247964" y="2879580"/>
            <a:ext cx="2520280" cy="5040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Рабочая станция с выходом в интернет</a:t>
            </a:r>
          </a:p>
        </p:txBody>
      </p:sp>
      <p:sp>
        <p:nvSpPr>
          <p:cNvPr id="7" name="Заголовок 3"/>
          <p:cNvSpPr>
            <a:spLocks noGrp="1"/>
          </p:cNvSpPr>
          <p:nvPr/>
        </p:nvSpPr>
        <p:spPr>
          <a:xfrm>
            <a:off x="2520280" y="2735564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8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272" y="1511428"/>
            <a:ext cx="1368152" cy="136815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872208" y="2231508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3"/>
          <p:cNvSpPr>
            <a:spLocks noGrp="1"/>
          </p:cNvSpPr>
          <p:nvPr/>
        </p:nvSpPr>
        <p:spPr>
          <a:xfrm>
            <a:off x="180020" y="5255844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Станция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печати КИМ</a:t>
            </a:r>
          </a:p>
        </p:txBody>
      </p:sp>
      <p:sp>
        <p:nvSpPr>
          <p:cNvPr id="11" name="Заголовок 3"/>
          <p:cNvSpPr>
            <a:spLocks noGrp="1"/>
          </p:cNvSpPr>
          <p:nvPr/>
        </p:nvSpPr>
        <p:spPr>
          <a:xfrm>
            <a:off x="2412268" y="5327852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12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260" y="4150262"/>
            <a:ext cx="1368152" cy="1368152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28192" y="476233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14317" y="1527278"/>
            <a:ext cx="4156459" cy="45926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ru-RU" sz="2500" b="1" dirty="0" smtClean="0">
                <a:solidFill>
                  <a:schemeClr val="tx1"/>
                </a:solidFill>
              </a:rPr>
              <a:t>ШТАБ ППЭ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4056" y="1511428"/>
            <a:ext cx="3456384" cy="23042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АУДИТОРИЯ 1 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056" y="3959700"/>
            <a:ext cx="3456384" cy="21602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2500" b="1" dirty="0" smtClean="0">
                <a:solidFill>
                  <a:schemeClr val="tx1"/>
                </a:solidFill>
              </a:rPr>
              <a:t>АУДИТОРИЯ 2 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958956" y="1727452"/>
            <a:ext cx="1098927" cy="1022533"/>
          </a:xfrm>
          <a:prstGeom prst="rect">
            <a:avLst/>
          </a:prstGeom>
          <a:noFill/>
        </p:spPr>
      </p:pic>
      <p:pic>
        <p:nvPicPr>
          <p:cNvPr id="1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890696" y="4319740"/>
            <a:ext cx="1098927" cy="1022533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53" y="4247732"/>
            <a:ext cx="1061196" cy="106119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230903" y="5183836"/>
            <a:ext cx="21935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 dirty="0" smtClean="0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44" y="1634328"/>
            <a:ext cx="1493219" cy="11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4" y="3383636"/>
            <a:ext cx="968069" cy="86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593299" y="4175724"/>
            <a:ext cx="1362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latin typeface="Verdana" pitchFamily="34" charset="0"/>
                <a:cs typeface="Times New Roman" pitchFamily="18" charset="0"/>
              </a:rPr>
              <a:t>USB-</a:t>
            </a:r>
            <a:r>
              <a:rPr lang="ru-RU" sz="1400" b="1" dirty="0" smtClean="0">
                <a:latin typeface="Verdana" pitchFamily="34" charset="0"/>
                <a:cs typeface="Times New Roman" pitchFamily="18" charset="0"/>
              </a:rPr>
              <a:t>модем</a:t>
            </a:r>
          </a:p>
        </p:txBody>
      </p:sp>
      <p:pic>
        <p:nvPicPr>
          <p:cNvPr id="24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55" y="1785154"/>
            <a:ext cx="746055" cy="7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139429" y="2613521"/>
            <a:ext cx="11293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300" b="1" dirty="0" smtClean="0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26" name="Заголовок 3"/>
          <p:cNvSpPr>
            <a:spLocks noGrp="1"/>
          </p:cNvSpPr>
          <p:nvPr/>
        </p:nvSpPr>
        <p:spPr>
          <a:xfrm>
            <a:off x="4391980" y="5399860"/>
            <a:ext cx="1152128" cy="2880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Принтер</a:t>
            </a:r>
          </a:p>
        </p:txBody>
      </p:sp>
      <p:pic>
        <p:nvPicPr>
          <p:cNvPr id="27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061" y="4391748"/>
            <a:ext cx="1181047" cy="1181047"/>
          </a:xfrm>
          <a:prstGeom prst="rect">
            <a:avLst/>
          </a:prstGeom>
          <a:noFill/>
        </p:spPr>
      </p:pic>
      <p:sp>
        <p:nvSpPr>
          <p:cNvPr id="28" name="Заголовок 3"/>
          <p:cNvSpPr>
            <a:spLocks noGrp="1"/>
          </p:cNvSpPr>
          <p:nvPr/>
        </p:nvSpPr>
        <p:spPr>
          <a:xfrm>
            <a:off x="6264188" y="3959700"/>
            <a:ext cx="2592288" cy="64807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Станция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rPr>
              <a:t>печати КИМ</a:t>
            </a:r>
          </a:p>
        </p:txBody>
      </p:sp>
      <p:pic>
        <p:nvPicPr>
          <p:cNvPr id="29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 cstate="print"/>
          <a:srcRect b="6952"/>
          <a:stretch>
            <a:fillRect/>
          </a:stretch>
        </p:blipFill>
        <p:spPr bwMode="auto">
          <a:xfrm>
            <a:off x="7037469" y="3023596"/>
            <a:ext cx="1098927" cy="1022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884722"/>
              </p:ext>
            </p:extLst>
          </p:nvPr>
        </p:nvGraphicFramePr>
        <p:xfrm>
          <a:off x="179512" y="2490519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720860"/>
              </p:ext>
            </p:extLst>
          </p:nvPr>
        </p:nvGraphicFramePr>
        <p:xfrm>
          <a:off x="179512" y="4704436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7504" y="3840340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 дня до экзамена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3840340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 день до экзамена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3840340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0 минут до экзамена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6072588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до 15-20 минут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6072588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15-20 минут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6072588"/>
            <a:ext cx="2160240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5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 течение экзамена</a:t>
            </a:r>
            <a:endParaRPr lang="ru-RU" sz="15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5976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12" idx="2"/>
          </p:cNvCxnSpPr>
          <p:nvPr/>
        </p:nvCxnSpPr>
        <p:spPr>
          <a:xfrm>
            <a:off x="755576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35896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4048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796136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444208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12360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187624" y="421943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>
            <a:stCxn id="22" idx="2"/>
          </p:cNvCxnSpPr>
          <p:nvPr/>
        </p:nvCxnSpPr>
        <p:spPr>
          <a:xfrm>
            <a:off x="1835696" y="472348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135019" y="4209905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>
            <a:stCxn id="24" idx="2"/>
          </p:cNvCxnSpPr>
          <p:nvPr/>
        </p:nvCxnSpPr>
        <p:spPr>
          <a:xfrm>
            <a:off x="4783091" y="4713961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5796136" y="421943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64288" y="4209905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444208" y="472348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12360" y="4713961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475656" y="202109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Руководи-тель ОО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>
            <a:stCxn id="30" idx="2"/>
          </p:cNvCxnSpPr>
          <p:nvPr/>
        </p:nvCxnSpPr>
        <p:spPr>
          <a:xfrm>
            <a:off x="2123728" y="252514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482308" y="1464076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130380" y="1968132"/>
            <a:ext cx="0" cy="845046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3"/>
          <p:cNvSpPr>
            <a:spLocks noGrp="1"/>
          </p:cNvSpPr>
          <p:nvPr/>
        </p:nvSpPr>
        <p:spPr>
          <a:xfrm>
            <a:off x="508" y="960020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Общая схема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53565" y="4200380"/>
            <a:ext cx="1296144" cy="5040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401637" y="4723486"/>
            <a:ext cx="0" cy="268982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>
            <a:spLocks noGrp="1"/>
          </p:cNvSpPr>
          <p:nvPr/>
        </p:nvSpPr>
        <p:spPr bwMode="auto">
          <a:xfrm>
            <a:off x="315152" y="78937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10376" y="3146202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Действия, которые необходимо выполнить в каждой аудитории: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Установка и настройка рабочей станции </a:t>
            </a:r>
            <a:r>
              <a:rPr lang="ru-RU" sz="2000" dirty="0"/>
              <a:t>печати с ПО </a:t>
            </a:r>
            <a:r>
              <a:rPr lang="ru-RU" sz="2000" dirty="0" smtClean="0"/>
              <a:t>«Печать </a:t>
            </a:r>
            <a:r>
              <a:rPr lang="ru-RU" sz="2000" dirty="0"/>
              <a:t>КИМ в </a:t>
            </a:r>
            <a:r>
              <a:rPr lang="ru-RU" sz="2000" dirty="0" smtClean="0"/>
              <a:t>ППЭ»;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Подключение и настройка принтера (картриджи и бумага);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Проверка оборудования средствами ПО: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CD-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привод, принтер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Проверка качества печати средствами ПО: проверка границ печати, тестовая печать КИМ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Подготовка необходимого количества бумаги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/>
              <a:t>Действия, которые необходимо выполнить в </a:t>
            </a:r>
            <a:r>
              <a:rPr lang="ru-RU" sz="2000" b="1" dirty="0" smtClean="0"/>
              <a:t>штабе </a:t>
            </a:r>
            <a:r>
              <a:rPr lang="ru-RU" sz="2000" b="1" dirty="0"/>
              <a:t>ППЭ:</a:t>
            </a:r>
          </a:p>
          <a:p>
            <a:pPr marL="342900" marR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Проверка наличия выхода в интернет и соединения с федеральным порталом</a:t>
            </a:r>
          </a:p>
          <a:p>
            <a:pPr marL="342900" marR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Подготовка запасного картриджа (один на 3 аудитории)</a:t>
            </a:r>
          </a:p>
          <a:p>
            <a:pPr marL="342900" marR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Подготовка и настройка </a:t>
            </a:r>
            <a:r>
              <a:rPr lang="en-US" sz="2000" dirty="0"/>
              <a:t>USB-</a:t>
            </a:r>
            <a:r>
              <a:rPr lang="ru-RU" sz="2000" dirty="0"/>
              <a:t>модема (запасного канала связи)</a:t>
            </a:r>
          </a:p>
          <a:p>
            <a:pPr marL="342900" marR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Подготовка </a:t>
            </a:r>
            <a:r>
              <a:rPr lang="ru-RU" sz="2000" dirty="0" err="1"/>
              <a:t>флеш</a:t>
            </a:r>
            <a:r>
              <a:rPr lang="ru-RU" sz="2000" dirty="0"/>
              <a:t> носителя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496" y="2202649"/>
            <a:ext cx="8280920" cy="86409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Тех. специалист при участии Руководителя ОО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от 7 до 2 дней до начала экзамена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554884"/>
              </p:ext>
            </p:extLst>
          </p:nvPr>
        </p:nvGraphicFramePr>
        <p:xfrm>
          <a:off x="469512" y="645354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8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21144"/>
            <a:ext cx="8280920" cy="93610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Ответственный исполнитель: Член ГЭК при участии Тех. специалиста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Руководителя ППЭ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выполнения: за день до экзамена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4950262"/>
              </p:ext>
            </p:extLst>
          </p:nvPr>
        </p:nvGraphicFramePr>
        <p:xfrm>
          <a:off x="467544" y="3265260"/>
          <a:ext cx="6696744" cy="341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452320" y="340927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448939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64288" y="477742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164288" y="369730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452320" y="5641524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164288" y="5929556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225202"/>
              </p:ext>
            </p:extLst>
          </p:nvPr>
        </p:nvGraphicFramePr>
        <p:xfrm>
          <a:off x="611560" y="600964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0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2070174"/>
              </p:ext>
            </p:extLst>
          </p:nvPr>
        </p:nvGraphicFramePr>
        <p:xfrm>
          <a:off x="449788" y="2283782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434564" y="242779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34564" y="350791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146532" y="379595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146532" y="271583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434564" y="4660046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146532" y="4948078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49788" y="5884182"/>
            <a:ext cx="8424936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 - в аудитории должно быть на 20-30%  больше оценочного количества бумаги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** - оценочное время печати должно быть не более 10 минут, т.к. реальное время печати будет на 20-30% больше оценочного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20939"/>
              </p:ext>
            </p:extLst>
          </p:nvPr>
        </p:nvGraphicFramePr>
        <p:xfrm>
          <a:off x="593804" y="627598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9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8104821"/>
              </p:ext>
            </p:extLst>
          </p:nvPr>
        </p:nvGraphicFramePr>
        <p:xfrm>
          <a:off x="467544" y="2859354"/>
          <a:ext cx="6696744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452320" y="298461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2320" y="3933848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164288" y="422188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164288" y="327265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239130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Проверка работы портала скачивания ключа доступа к КИМ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410586"/>
              </p:ext>
            </p:extLst>
          </p:nvPr>
        </p:nvGraphicFramePr>
        <p:xfrm>
          <a:off x="611560" y="663110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5953900"/>
            <a:ext cx="8280920" cy="7218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случае корректной работы ПО и портала должно появиться сообщение 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том о том, что время доступа для региона не соответствует заданному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163610"/>
            <a:ext cx="828092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ВАЖНО! В случае доступа в интернет через прокси-сервер, необходимо ввести настройки на этапе технической подготовки для доступа к прокси-серверу</a:t>
            </a:r>
          </a:p>
        </p:txBody>
      </p:sp>
    </p:spTree>
    <p:extLst>
      <p:ext uri="{BB962C8B-B14F-4D97-AF65-F5344CB8AC3E}">
        <p14:creationId xmlns:p14="http://schemas.microsoft.com/office/powerpoint/2010/main" val="1444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27" y="160460"/>
            <a:ext cx="8229600" cy="79956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пров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экзаменов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54942"/>
              </p:ext>
            </p:extLst>
          </p:nvPr>
        </p:nvGraphicFramePr>
        <p:xfrm>
          <a:off x="611560" y="663110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8462724"/>
              </p:ext>
            </p:extLst>
          </p:nvPr>
        </p:nvGraphicFramePr>
        <p:xfrm>
          <a:off x="467544" y="3147386"/>
          <a:ext cx="6696744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452320" y="3122720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2320" y="4371522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64288" y="4659554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164288" y="3410752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452320" y="5523650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164288" y="5811682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7544" y="2319294"/>
            <a:ext cx="8280920" cy="720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Исполнители: Технический специалист, Член ГЭК, Организатор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Период выполнения: в течение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0 минут до начала экзамена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2320" y="3638369"/>
            <a:ext cx="1296144" cy="504056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204246" y="3878560"/>
            <a:ext cx="288032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1037</Words>
  <Application>Microsoft Office PowerPoint</Application>
  <PresentationFormat>Экран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Основные технологические решения </vt:lpstr>
      <vt:lpstr>Ресурсное обеспечение ППЭ для технологии печати КИМ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Подготовка и проведение экзаменов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</dc:creator>
  <cp:lastModifiedBy>PopovaGN</cp:lastModifiedBy>
  <cp:revision>116</cp:revision>
  <cp:lastPrinted>2016-03-17T06:35:35Z</cp:lastPrinted>
  <dcterms:created xsi:type="dcterms:W3CDTF">2014-11-24T11:28:09Z</dcterms:created>
  <dcterms:modified xsi:type="dcterms:W3CDTF">2016-03-17T06:37:24Z</dcterms:modified>
</cp:coreProperties>
</file>